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1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2.xml" ContentType="application/vnd.openxmlformats-officedocument.presentationml.notesSlide+xml"/>
  <Override PartName="/ppt/charts/chart4.xml" ContentType="application/vnd.openxmlformats-officedocument.drawingml.chart+xml"/>
  <Override PartName="/ppt/notesSlides/notesSlide23.xml" ContentType="application/vnd.openxmlformats-officedocument.presentationml.notesSlide+xml"/>
  <Override PartName="/ppt/charts/chart5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4.xml" ContentType="application/vnd.openxmlformats-officedocument.presentationml.notesSlide+xml"/>
  <Override PartName="/ppt/charts/chart6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5.xml" ContentType="application/vnd.openxmlformats-officedocument.presentationml.notesSlide+xml"/>
  <Override PartName="/ppt/charts/chart7.xml" ContentType="application/vnd.openxmlformats-officedocument.drawingml.chart+xml"/>
  <Override PartName="/ppt/notesSlides/notesSlide26.xml" ContentType="application/vnd.openxmlformats-officedocument.presentationml.notesSlide+xml"/>
  <Override PartName="/ppt/charts/chart8.xml" ContentType="application/vnd.openxmlformats-officedocument.drawingml.chart+xml"/>
  <Override PartName="/ppt/notesSlides/notesSlide27.xml" ContentType="application/vnd.openxmlformats-officedocument.presentationml.notesSlide+xml"/>
  <Override PartName="/ppt/charts/chart9.xml" ContentType="application/vnd.openxmlformats-officedocument.drawingml.chart+xml"/>
  <Override PartName="/ppt/drawings/drawing1.xml" ContentType="application/vnd.openxmlformats-officedocument.drawingml.chartshapes+xml"/>
  <Override PartName="/ppt/charts/chart10.xml" ContentType="application/vnd.openxmlformats-officedocument.drawingml.chart+xml"/>
  <Override PartName="/ppt/notesSlides/notesSlide28.xml" ContentType="application/vnd.openxmlformats-officedocument.presentationml.notesSlide+xml"/>
  <Override PartName="/ppt/charts/chart11.xml" ContentType="application/vnd.openxmlformats-officedocument.drawingml.chart+xml"/>
  <Override PartName="/ppt/notesSlides/notesSlide29.xml" ContentType="application/vnd.openxmlformats-officedocument.presentationml.notesSlide+xml"/>
  <Override PartName="/ppt/charts/chart12.xml" ContentType="application/vnd.openxmlformats-officedocument.drawingml.chart+xml"/>
  <Override PartName="/ppt/notesSlides/notesSlide30.xml" ContentType="application/vnd.openxmlformats-officedocument.presentationml.notesSlide+xml"/>
  <Override PartName="/ppt/charts/chart13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31.xml" ContentType="application/vnd.openxmlformats-officedocument.presentationml.notesSlide+xml"/>
  <Override PartName="/ppt/charts/chart14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2.xml" ContentType="application/vnd.openxmlformats-officedocument.presentationml.notesSlide+xml"/>
  <Override PartName="/ppt/charts/chart15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charts/chart16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40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41.xml" ContentType="application/vnd.openxmlformats-officedocument.presentationml.notesSlide+xml"/>
  <Override PartName="/ppt/charts/chart21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42.xml" ContentType="application/vnd.openxmlformats-officedocument.presentationml.notesSlide+xml"/>
  <Override PartName="/ppt/charts/chart22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charts/chart23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45.xml" ContentType="application/vnd.openxmlformats-officedocument.presentationml.notesSlide+xml"/>
  <Override PartName="/ppt/charts/chart24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25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46.xml" ContentType="application/vnd.openxmlformats-officedocument.presentationml.notesSlide+xml"/>
  <Override PartName="/ppt/charts/chart26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47.xml" ContentType="application/vnd.openxmlformats-officedocument.presentationml.notesSlide+xml"/>
  <Override PartName="/ppt/charts/chart27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48.xml" ContentType="application/vnd.openxmlformats-officedocument.presentationml.notesSlide+xml"/>
  <Override PartName="/ppt/charts/chart28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49.xml" ContentType="application/vnd.openxmlformats-officedocument.presentationml.notesSlide+xml"/>
  <Override PartName="/ppt/charts/chart29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charts/chart30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notesSlides/notesSlide52.xml" ContentType="application/vnd.openxmlformats-officedocument.presentationml.notesSlide+xml"/>
  <Override PartName="/ppt/charts/chart31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53.xml" ContentType="application/vnd.openxmlformats-officedocument.presentationml.notesSlide+xml"/>
  <Override PartName="/ppt/charts/chart32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54.xml" ContentType="application/vnd.openxmlformats-officedocument.presentationml.notesSlide+xml"/>
  <Override PartName="/ppt/charts/chart33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34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notesSlides/notesSlide57.xml" ContentType="application/vnd.openxmlformats-officedocument.presentationml.notesSlide+xml"/>
  <Override PartName="/ppt/charts/chart35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charts/chart36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7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drawings/drawing2.xml" ContentType="application/vnd.openxmlformats-officedocument.drawingml.chartshapes+xml"/>
  <Override PartName="/ppt/notesSlides/notesSlide60.xml" ContentType="application/vnd.openxmlformats-officedocument.presentationml.notesSlide+xml"/>
  <Override PartName="/ppt/charts/chart38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charts/chart39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notesSlides/notesSlide63.xml" ContentType="application/vnd.openxmlformats-officedocument.presentationml.notesSlide+xml"/>
  <Override PartName="/ppt/charts/chart40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theme/themeOverride1.xml" ContentType="application/vnd.openxmlformats-officedocument.themeOverride+xml"/>
  <Override PartName="/ppt/charts/chart41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theme/themeOverride2.xml" ContentType="application/vnd.openxmlformats-officedocument.themeOverride+xml"/>
  <Override PartName="/ppt/notesSlides/notesSlide64.xml" ContentType="application/vnd.openxmlformats-officedocument.presentationml.notesSlide+xml"/>
  <Override PartName="/ppt/charts/chart42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43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notesSlides/notesSlide65.xml" ContentType="application/vnd.openxmlformats-officedocument.presentationml.notesSlide+xml"/>
  <Override PartName="/ppt/charts/chart44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66.xml" ContentType="application/vnd.openxmlformats-officedocument.presentationml.notesSlide+xml"/>
  <Override PartName="/ppt/charts/chart45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6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7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8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9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50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51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52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53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54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55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56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7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8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9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60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61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62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charts/chart63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2"/>
  </p:notesMasterIdLst>
  <p:handoutMasterIdLst>
    <p:handoutMasterId r:id="rId93"/>
  </p:handoutMasterIdLst>
  <p:sldIdLst>
    <p:sldId id="278" r:id="rId2"/>
    <p:sldId id="1280" r:id="rId3"/>
    <p:sldId id="1282" r:id="rId4"/>
    <p:sldId id="1105" r:id="rId5"/>
    <p:sldId id="1106" r:id="rId6"/>
    <p:sldId id="1281" r:id="rId7"/>
    <p:sldId id="1289" r:id="rId8"/>
    <p:sldId id="1284" r:id="rId9"/>
    <p:sldId id="1285" r:id="rId10"/>
    <p:sldId id="1286" r:id="rId11"/>
    <p:sldId id="1287" r:id="rId12"/>
    <p:sldId id="1288" r:id="rId13"/>
    <p:sldId id="1290" r:id="rId14"/>
    <p:sldId id="1291" r:id="rId15"/>
    <p:sldId id="1292" r:id="rId16"/>
    <p:sldId id="1293" r:id="rId17"/>
    <p:sldId id="1294" r:id="rId18"/>
    <p:sldId id="1295" r:id="rId19"/>
    <p:sldId id="1296" r:id="rId20"/>
    <p:sldId id="1297" r:id="rId21"/>
    <p:sldId id="1298" r:id="rId22"/>
    <p:sldId id="289" r:id="rId23"/>
    <p:sldId id="1142" r:id="rId24"/>
    <p:sldId id="1251" r:id="rId25"/>
    <p:sldId id="1250" r:id="rId26"/>
    <p:sldId id="1181" r:id="rId27"/>
    <p:sldId id="1220" r:id="rId28"/>
    <p:sldId id="1167" r:id="rId29"/>
    <p:sldId id="1188" r:id="rId30"/>
    <p:sldId id="1116" r:id="rId31"/>
    <p:sldId id="1219" r:id="rId32"/>
    <p:sldId id="1210" r:id="rId33"/>
    <p:sldId id="1179" r:id="rId34"/>
    <p:sldId id="1272" r:id="rId35"/>
    <p:sldId id="1194" r:id="rId36"/>
    <p:sldId id="1171" r:id="rId37"/>
    <p:sldId id="1253" r:id="rId38"/>
    <p:sldId id="1182" r:id="rId39"/>
    <p:sldId id="1218" r:id="rId40"/>
    <p:sldId id="1259" r:id="rId41"/>
    <p:sldId id="1119" r:id="rId42"/>
    <p:sldId id="1260" r:id="rId43"/>
    <p:sldId id="1258" r:id="rId44"/>
    <p:sldId id="1273" r:id="rId45"/>
    <p:sldId id="1300" r:id="rId46"/>
    <p:sldId id="1121" r:id="rId47"/>
    <p:sldId id="1146" r:id="rId48"/>
    <p:sldId id="1261" r:id="rId49"/>
    <p:sldId id="1215" r:id="rId50"/>
    <p:sldId id="1262" r:id="rId51"/>
    <p:sldId id="1257" r:id="rId52"/>
    <p:sldId id="1125" r:id="rId53"/>
    <p:sldId id="1302" r:id="rId54"/>
    <p:sldId id="1303" r:id="rId55"/>
    <p:sldId id="1304" r:id="rId56"/>
    <p:sldId id="1305" r:id="rId57"/>
    <p:sldId id="1306" r:id="rId58"/>
    <p:sldId id="1307" r:id="rId59"/>
    <p:sldId id="1308" r:id="rId60"/>
    <p:sldId id="1309" r:id="rId61"/>
    <p:sldId id="1310" r:id="rId62"/>
    <p:sldId id="1200" r:id="rId63"/>
    <p:sldId id="1263" r:id="rId64"/>
    <p:sldId id="1311" r:id="rId65"/>
    <p:sldId id="1312" r:id="rId66"/>
    <p:sldId id="1264" r:id="rId67"/>
    <p:sldId id="1314" r:id="rId68"/>
    <p:sldId id="1130" r:id="rId69"/>
    <p:sldId id="1265" r:id="rId70"/>
    <p:sldId id="1026" r:id="rId71"/>
    <p:sldId id="1266" r:id="rId72"/>
    <p:sldId id="1274" r:id="rId73"/>
    <p:sldId id="1315" r:id="rId74"/>
    <p:sldId id="1270" r:id="rId75"/>
    <p:sldId id="1271" r:id="rId76"/>
    <p:sldId id="1321" r:id="rId77"/>
    <p:sldId id="1339" r:id="rId78"/>
    <p:sldId id="1341" r:id="rId79"/>
    <p:sldId id="1317" r:id="rId80"/>
    <p:sldId id="1113" r:id="rId81"/>
    <p:sldId id="1114" r:id="rId82"/>
    <p:sldId id="1318" r:id="rId83"/>
    <p:sldId id="1278" r:id="rId84"/>
    <p:sldId id="1319" r:id="rId85"/>
    <p:sldId id="1320" r:id="rId86"/>
    <p:sldId id="1342" r:id="rId87"/>
    <p:sldId id="1316" r:id="rId88"/>
    <p:sldId id="1161" r:id="rId89"/>
    <p:sldId id="1162" r:id="rId90"/>
    <p:sldId id="800" r:id="rId91"/>
  </p:sldIdLst>
  <p:sldSz cx="12192000" cy="6858000"/>
  <p:notesSz cx="6858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4391C20E-BD95-4260-3E9D-703814300975}" name="DETIEE" initials="DETIEE" userId="DETIEE" providerId="None"/>
  <p188:author id="{A64A2060-D870-3AD6-3B0F-F43C10C1DC6C}" name="DGAEE" initials="DGAEE" userId="DGAEE" providerId="None"/>
  <p188:author id="{0E106B79-CB3A-BA80-E392-E594FBD1A900}" name="SAPEE" initials="SAPEE" userId="SAPEE" providerId="None"/>
  <p188:author id="{915E51BC-1D82-BCCC-9EE8-482C4D8DD81C}" name="GARCIA MARTINEZ MIRLA IRASEMA" initials="MG" userId="S::MIRLA.GARCIA@inegi.org.mx::ea4181c4-9cbf-42c4-92b0-550a6a89baaa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BCBD"/>
    <a:srgbClr val="C78EC8"/>
    <a:srgbClr val="D1A3D2"/>
    <a:srgbClr val="D5BCEE"/>
    <a:srgbClr val="00BFB3"/>
    <a:srgbClr val="016D81"/>
    <a:srgbClr val="CA1818"/>
    <a:srgbClr val="D9D9D9"/>
    <a:srgbClr val="D6F6F4"/>
    <a:srgbClr val="D1F7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Estilo medio 2 - Énfasi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13" autoAdjust="0"/>
    <p:restoredTop sz="95097" autoAdjust="0"/>
  </p:normalViewPr>
  <p:slideViewPr>
    <p:cSldViewPr snapToGrid="0">
      <p:cViewPr varScale="1">
        <p:scale>
          <a:sx n="61" d="100"/>
          <a:sy n="61" d="100"/>
        </p:scale>
        <p:origin x="799" y="3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 showGuides="1">
      <p:cViewPr varScale="1">
        <p:scale>
          <a:sx n="82" d="100"/>
          <a:sy n="82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viewProps" Target="view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handoutMaster" Target="handoutMasters/handoutMaster1.xml"/><Relationship Id="rId98" Type="http://schemas.microsoft.com/office/2018/10/relationships/authors" Target="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0.xml"/><Relationship Id="rId1" Type="http://schemas.microsoft.com/office/2011/relationships/chartStyle" Target="style30.xml"/><Relationship Id="rId4" Type="http://schemas.openxmlformats.org/officeDocument/2006/relationships/chartUserShapes" Target="../drawings/drawing2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3.xml"/><Relationship Id="rId1" Type="http://schemas.microsoft.com/office/2011/relationships/chartStyle" Target="style33.xml"/><Relationship Id="rId4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34.xml"/><Relationship Id="rId1" Type="http://schemas.microsoft.com/office/2011/relationships/chartStyle" Target="style34.xml"/><Relationship Id="rId4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microsoft.com/office/2011/relationships/chartColorStyle" Target="colors48.xml"/><Relationship Id="rId1" Type="http://schemas.microsoft.com/office/2011/relationships/chartStyle" Target="style48.xml"/><Relationship Id="rId6" Type="http://schemas.openxmlformats.org/officeDocument/2006/relationships/package" Target="../embeddings/Microsoft_Excel_Worksheet54.xlsx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microsoft.com/office/2011/relationships/chartColorStyle" Target="colors49.xml"/><Relationship Id="rId1" Type="http://schemas.microsoft.com/office/2011/relationships/chartStyle" Target="style49.xml"/><Relationship Id="rId5" Type="http://schemas.openxmlformats.org/officeDocument/2006/relationships/package" Target="../embeddings/Microsoft_Excel_Worksheet55.xlsx"/><Relationship Id="rId4" Type="http://schemas.openxmlformats.org/officeDocument/2006/relationships/image" Target="../media/image86.png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microsoft.com/office/2011/relationships/chartColorStyle" Target="colors50.xml"/><Relationship Id="rId1" Type="http://schemas.microsoft.com/office/2011/relationships/chartStyle" Target="style50.xml"/><Relationship Id="rId5" Type="http://schemas.openxmlformats.org/officeDocument/2006/relationships/package" Target="../embeddings/Microsoft_Excel_Worksheet56.xlsx"/><Relationship Id="rId4" Type="http://schemas.openxmlformats.org/officeDocument/2006/relationships/image" Target="../media/image86.png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microsoft.com/office/2011/relationships/chartColorStyle" Target="colors51.xml"/><Relationship Id="rId1" Type="http://schemas.microsoft.com/office/2011/relationships/chartStyle" Target="style51.xml"/><Relationship Id="rId5" Type="http://schemas.openxmlformats.org/officeDocument/2006/relationships/package" Target="../embeddings/Microsoft_Excel_Worksheet57.xlsx"/><Relationship Id="rId4" Type="http://schemas.openxmlformats.org/officeDocument/2006/relationships/image" Target="../media/image86.png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784426959769476E-2"/>
          <c:y val="5.9717061623821205E-2"/>
          <c:w val="0.97368557434959724"/>
          <c:h val="0.85834936045960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Porcentaje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6C2-466E-876B-E6D38027B58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46C2-466E-876B-E6D38027B58B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C2-466E-876B-E6D38027B58B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4D00-4CC1-9DF3-EEA3D340DACF}"/>
              </c:ext>
            </c:extLst>
          </c:dPt>
          <c:dPt>
            <c:idx val="4"/>
            <c:invertIfNegative val="0"/>
            <c:bubble3D val="0"/>
            <c:spPr>
              <a:solidFill>
                <a:srgbClr val="004A8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C2-466E-876B-E6D38027B58B}"/>
              </c:ext>
            </c:extLst>
          </c:dPt>
          <c:dLbls>
            <c:dLbl>
              <c:idx val="1"/>
              <c:layout>
                <c:manualLayout>
                  <c:x val="-2.4204701639411125E-3"/>
                  <c:y val="-1.6538995891947843E-2"/>
                </c:manualLayout>
              </c:layout>
              <c:tx>
                <c:rich>
                  <a:bodyPr/>
                  <a:lstStyle/>
                  <a:p>
                    <a:fld id="{756D7C2E-0100-47F3-87FB-7288EA9A2318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46C2-466E-876B-E6D38027B58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FD4F73F-BE2E-4BC5-ABE1-B7EDE15DB4D3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6C2-466E-876B-E6D38027B58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8E2E943-CA57-437C-8A3E-CEE2D1A2A8CD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4D00-4CC1-9DF3-EEA3D340DA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Hoja1!$A$7:$A$10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Hoja1!$B$7:$B$10</c:f>
              <c:numCache>
                <c:formatCode>0.0</c:formatCode>
                <c:ptCount val="4"/>
                <c:pt idx="0">
                  <c:v>71.490174991477801</c:v>
                </c:pt>
                <c:pt idx="1">
                  <c:v>75.62650476356319</c:v>
                </c:pt>
                <c:pt idx="2">
                  <c:v>78.632178944047098</c:v>
                </c:pt>
                <c:pt idx="3">
                  <c:v>81.2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C2-466E-876B-E6D38027B5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61645680"/>
        <c:axId val="537050288"/>
      </c:barChart>
      <c:catAx>
        <c:axId val="36164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50288"/>
        <c:crosses val="autoZero"/>
        <c:auto val="1"/>
        <c:lblAlgn val="ctr"/>
        <c:lblOffset val="100"/>
        <c:noMultiLvlLbl val="0"/>
      </c:catAx>
      <c:valAx>
        <c:axId val="537050288"/>
        <c:scaling>
          <c:orientation val="minMax"/>
          <c:max val="9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361645680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9506924157838429E-2"/>
          <c:w val="0.84238155882688581"/>
          <c:h val="0.86622499393979979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Smartphone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AF2-4D86-B38D-9DCDEC054DEF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EB701F4-A796-49A0-8F30-8AA9DC8A8B75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AF2-4D86-B38D-9DCDEC054DEF}"/>
                </c:ext>
              </c:extLst>
            </c:dLbl>
            <c:dLbl>
              <c:idx val="2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AF2-4D86-B38D-9DCDEC054DEF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AF2-4D86-B38D-9DCDEC054DEF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5DB-41BB-9466-D69A7F04B8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96.011453376786491</c:v>
                </c:pt>
                <c:pt idx="1">
                  <c:v>96.830610071792549</c:v>
                </c:pt>
                <c:pt idx="2">
                  <c:v>97.048989461582394</c:v>
                </c:pt>
                <c:pt idx="3">
                  <c:v>97.139857487245735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AF2-4D86-B38D-9DCDEC054DEF}"/>
            </c:ext>
          </c:extLst>
        </c:ser>
        <c:ser>
          <c:idx val="1"/>
          <c:order val="1"/>
          <c:tx>
            <c:strRef>
              <c:f>Hoja1!#REF!</c:f>
              <c:strCache>
                <c:ptCount val="1"/>
                <c:pt idx="0">
                  <c:v>#REF!</c:v>
                </c:pt>
              </c:strCache>
            </c:strRef>
          </c:tx>
          <c:spPr>
            <a:ln w="31750" cap="rnd">
              <a:solidFill>
                <a:schemeClr val="bg1">
                  <a:lumMod val="65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bg1">
                  <a:lumMod val="65000"/>
                </a:schemeClr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AF2-4D86-B38D-9DCDEC054DEF}"/>
                </c:ext>
              </c:extLst>
            </c:dLbl>
            <c:dLbl>
              <c:idx val="3"/>
              <c:layout>
                <c:manualLayout>
                  <c:x val="-2.3187949332422104E-3"/>
                  <c:y val="-3.038284053721646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4.4475362318840576E-2"/>
                      <c:h val="6.3211619355161286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6-1AF2-4D86-B38D-9DCDEC054D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AF2-4D86-B38D-9DCDEC054DEF}"/>
            </c:ext>
          </c:extLst>
        </c:ser>
        <c:ser>
          <c:idx val="2"/>
          <c:order val="2"/>
          <c:tx>
            <c:strRef>
              <c:f>Hoja1!#REF!</c:f>
              <c:strCache>
                <c:ptCount val="1"/>
                <c:pt idx="0">
                  <c:v>#REF!</c:v>
                </c:pt>
              </c:strCache>
            </c:strRef>
          </c:tx>
          <c:spPr>
            <a:ln w="31750" cap="rnd">
              <a:solidFill>
                <a:srgbClr val="2ED9D4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68E3F8"/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AF2-4D86-B38D-9DCDEC054DEF}"/>
                </c:ext>
              </c:extLst>
            </c:dLbl>
            <c:dLbl>
              <c:idx val="1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AF2-4D86-B38D-9DCDEC054DEF}"/>
                </c:ext>
              </c:extLst>
            </c:dLbl>
            <c:dLbl>
              <c:idx val="2"/>
              <c:layout>
                <c:manualLayout>
                  <c:x val="-2.5882186465822209E-2"/>
                  <c:y val="-2.573402670005748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AF2-4D86-B38D-9DCDEC054DEF}"/>
                </c:ext>
              </c:extLst>
            </c:dLbl>
            <c:dLbl>
              <c:idx val="3"/>
              <c:layout>
                <c:manualLayout>
                  <c:x val="1.1594202898549874E-3"/>
                  <c:y val="6.076568107443293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AF2-4D86-B38D-9DCDEC054D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AF2-4D86-B38D-9DCDEC054DEF}"/>
            </c:ext>
          </c:extLst>
        </c:ser>
        <c:ser>
          <c:idx val="3"/>
          <c:order val="3"/>
          <c:tx>
            <c:strRef>
              <c:f>Hoja1!#REF!</c:f>
              <c:strCache>
                <c:ptCount val="1"/>
                <c:pt idx="0">
                  <c:v>#REF!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1AF2-4D86-B38D-9DCDEC054DEF}"/>
                </c:ext>
              </c:extLst>
            </c:dLbl>
            <c:dLbl>
              <c:idx val="1"/>
              <c:layout>
                <c:manualLayout>
                  <c:x val="-2.124450530640196E-2"/>
                  <c:y val="-2.269574264633595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AF2-4D86-B38D-9DCDEC054DEF}"/>
                </c:ext>
              </c:extLst>
            </c:dLbl>
            <c:dLbl>
              <c:idx val="2"/>
              <c:layout>
                <c:manualLayout>
                  <c:x val="-2.5882186465822209E-2"/>
                  <c:y val="-3.199337032065391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AF2-4D86-B38D-9DCDEC054DEF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AF2-4D86-B38D-9DCDEC054D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AF2-4D86-B38D-9DCDEC054DEF}"/>
            </c:ext>
          </c:extLst>
        </c:ser>
        <c:ser>
          <c:idx val="4"/>
          <c:order val="4"/>
          <c:tx>
            <c:strRef>
              <c:f>Hoja1!#REF!</c:f>
              <c:strCache>
                <c:ptCount val="1"/>
                <c:pt idx="0">
                  <c:v>#REF!</c:v>
                </c:pt>
              </c:strCache>
            </c:strRef>
          </c:tx>
          <c:spPr>
            <a:ln w="317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AF2-4D86-B38D-9DCDEC054DEF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AF2-4D86-B38D-9DCDEC054D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AF2-4D86-B38D-9DCDEC054D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4880127"/>
        <c:axId val="1290948895"/>
      </c:lineChart>
      <c:catAx>
        <c:axId val="1384880127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90948895"/>
        <c:crosses val="autoZero"/>
        <c:auto val="1"/>
        <c:lblAlgn val="ctr"/>
        <c:lblOffset val="100"/>
        <c:noMultiLvlLbl val="0"/>
      </c:catAx>
      <c:valAx>
        <c:axId val="1290948895"/>
        <c:scaling>
          <c:orientation val="minMax"/>
          <c:max val="100"/>
          <c:min val="95"/>
        </c:scaling>
        <c:delete val="1"/>
        <c:axPos val="l"/>
        <c:numFmt formatCode="0.0" sourceLinked="1"/>
        <c:majorTickMark val="none"/>
        <c:minorTickMark val="none"/>
        <c:tickLblPos val="nextTo"/>
        <c:crossAx val="1384880127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789058126687563"/>
          <c:y val="3.2003643421223846E-2"/>
          <c:w val="0.66660799058443676"/>
          <c:h val="0.9679964148534092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927E9CB2-C6A5-4D52-8F8A-4B220E9284D9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E21B-4D4F-8C71-924639DDB8F0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9CD95025-39D5-4C58-955C-90065A3E4C5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E21B-4D4F-8C71-924639DDB8F0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1B768F4-AE52-46A6-A49E-705ABF9BBA21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E21B-4D4F-8C71-924639DDB8F0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31AE95D8-5FE8-4F22-9CED-6267ABA2FA97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E21B-4D4F-8C71-924639DDB8F0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799185A2-D10D-4FCF-A5F9-32D189A581D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E21B-4D4F-8C71-924639DDB8F0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707AF43-9AFF-497D-B423-651E634B70CA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E21B-4D4F-8C71-924639DDB8F0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B67D60EF-2B05-450E-B2C1-B5DE4EBF8DE6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E21B-4D4F-8C71-924639DDB8F0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60E88595-ABEA-4D4B-A7E9-29F2EBBE77BD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E21B-4D4F-8C71-924639DDB8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1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Hoja1!$A$2:$A$15</c:f>
              <c:strCache>
                <c:ptCount val="14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Interactuar con el gobierno</c:v>
                </c:pt>
                <c:pt idx="5">
                  <c:v>Comprar productos o servicios</c:v>
                </c:pt>
                <c:pt idx="6">
                  <c:v>Descargar software o aplicaciones</c:v>
                </c:pt>
                <c:pt idx="7">
                  <c:v>Apoyar la capacitación o educación</c:v>
                </c:pt>
                <c:pt idx="8">
                  <c:v>Buscar información </c:v>
                </c:pt>
                <c:pt idx="9">
                  <c:v>Leer periódicos, revistas o libros</c:v>
                </c:pt>
                <c:pt idx="10">
                  <c:v>Acceder a contenidos audiovisuales</c:v>
                </c:pt>
                <c:pt idx="11">
                  <c:v>Entretenimiento</c:v>
                </c:pt>
                <c:pt idx="12">
                  <c:v>Acceder a redes sociales</c:v>
                </c:pt>
                <c:pt idx="13">
                  <c:v>Comunicarse</c:v>
                </c:pt>
              </c:strCache>
            </c:strRef>
          </c:cat>
          <c:val>
            <c:numRef>
              <c:f>Hoja1!$B$2:$B$15</c:f>
              <c:numCache>
                <c:formatCode>_(* #,##0.0_);_(* \(#,##0.0\);_(* "-"??_);_(@_)</c:formatCode>
                <c:ptCount val="14"/>
                <c:pt idx="0">
                  <c:v>11.307800608406811</c:v>
                </c:pt>
                <c:pt idx="1">
                  <c:v>23.018614041673299</c:v>
                </c:pt>
                <c:pt idx="2" formatCode="0.0">
                  <c:v>24.375853211190584</c:v>
                </c:pt>
                <c:pt idx="3" formatCode="0.0">
                  <c:v>26.87032221574681</c:v>
                </c:pt>
                <c:pt idx="4" formatCode="0.0">
                  <c:v>39.067520432201604</c:v>
                </c:pt>
                <c:pt idx="5" formatCode="0.0">
                  <c:v>30.581945511191648</c:v>
                </c:pt>
                <c:pt idx="6" formatCode="0.0">
                  <c:v>42.961949480977857</c:v>
                </c:pt>
                <c:pt idx="7" formatCode="0.0">
                  <c:v>83.338575156252574</c:v>
                </c:pt>
                <c:pt idx="8" formatCode="0.0">
                  <c:v>89.288243339512263</c:v>
                </c:pt>
                <c:pt idx="9" formatCode="0.0">
                  <c:v>39.885467261783546</c:v>
                </c:pt>
                <c:pt idx="10" formatCode="0.0">
                  <c:v>79.49625411876066</c:v>
                </c:pt>
                <c:pt idx="11" formatCode="0.0">
                  <c:v>89.579762558640056</c:v>
                </c:pt>
                <c:pt idx="12" formatCode="0.0">
                  <c:v>90.575267587125467</c:v>
                </c:pt>
                <c:pt idx="13" formatCode="0.0">
                  <c:v>93.782717287494734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28-4639-B5DC-ABEE64503643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1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15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13EB0337-4DE2-466D-B6FB-AC5F2547ACC3}" type="VALUE">
                      <a:rPr lang="en-US" sz="1150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15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5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6E8D-4B3C-9049-DBD4EAF0A1F0}"/>
                </c:ext>
              </c:extLst>
            </c:dLbl>
            <c:dLbl>
              <c:idx val="2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15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D47B216A-7181-4ED6-B06D-AA27A723108C}" type="VALUE">
                      <a:rPr lang="en-US" sz="1150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15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5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6E8D-4B3C-9049-DBD4EAF0A1F0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81437415-DB4D-4925-A1CD-F552488E2044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27B-4537-808A-811E5D824429}"/>
                </c:ext>
              </c:extLst>
            </c:dLbl>
            <c:dLbl>
              <c:idx val="4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15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D2A3D028-4F7B-4B1B-95AE-55290CB783EB}" type="VALUE">
                      <a:rPr lang="en-US" sz="1150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15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5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6E8D-4B3C-9049-DBD4EAF0A1F0}"/>
                </c:ext>
              </c:extLst>
            </c:dLbl>
            <c:dLbl>
              <c:idx val="5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15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7EA4AE0D-D463-42F0-9DAC-655A31494574}" type="VALUE">
                      <a:rPr lang="en-US" sz="1150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15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5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E8D-4B3C-9049-DBD4EAF0A1F0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 sz="1150" b="1"/>
                    </a:pPr>
                    <a:fld id="{861383E3-FA5C-407D-9E94-C8059F9838F7}" type="VALUE">
                      <a:rPr lang="en-US" sz="1150" smtClean="0"/>
                      <a:pPr>
                        <a:defRPr sz="1150" b="1"/>
                      </a:pPr>
                      <a:t>[VALUE]</a:t>
                    </a:fld>
                    <a:r>
                      <a:rPr lang="en-US" sz="115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6E8D-4B3C-9049-DBD4EAF0A1F0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D68D5EF-27C5-49A5-9C52-DB36D78840CA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202-46C9-8823-2EBBCB8EE99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8D0FC3D9-1789-419F-8FD1-CE826A2B92E4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27B-4537-808A-811E5D824429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EC6D89B5-A170-48A0-9646-54DC823A71C0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27B-4537-808A-811E5D824429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092643D0-8826-4A4C-ABF1-99D1E761294E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27B-4537-808A-811E5D824429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69F0DA9-854E-46C4-9AB1-EE9B72FF3B51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27B-4537-808A-811E5D824429}"/>
                </c:ext>
              </c:extLst>
            </c:dLbl>
            <c:dLbl>
              <c:idx val="12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15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3D34AD17-8C96-4A7E-9A65-3E5D1B530F25}" type="VALUE">
                      <a:rPr lang="en-US" sz="1150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15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5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D202-46C9-8823-2EBBCB8EE9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5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Hoja1!$A$2:$A$15</c:f>
              <c:strCache>
                <c:ptCount val="14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Interactuar con el gobierno</c:v>
                </c:pt>
                <c:pt idx="5">
                  <c:v>Comprar productos o servicios</c:v>
                </c:pt>
                <c:pt idx="6">
                  <c:v>Descargar software o aplicaciones</c:v>
                </c:pt>
                <c:pt idx="7">
                  <c:v>Apoyar la capacitación o educación</c:v>
                </c:pt>
                <c:pt idx="8">
                  <c:v>Buscar información </c:v>
                </c:pt>
                <c:pt idx="9">
                  <c:v>Leer periódicos, revistas o libros</c:v>
                </c:pt>
                <c:pt idx="10">
                  <c:v>Acceder a contenidos audiovisuales</c:v>
                </c:pt>
                <c:pt idx="11">
                  <c:v>Entretenimiento</c:v>
                </c:pt>
                <c:pt idx="12">
                  <c:v>Acceder a redes sociales</c:v>
                </c:pt>
                <c:pt idx="13">
                  <c:v>Comunicarse</c:v>
                </c:pt>
              </c:strCache>
            </c:strRef>
          </c:cat>
          <c:val>
            <c:numRef>
              <c:f>Hoja1!$C$2:$C$15</c:f>
              <c:numCache>
                <c:formatCode>_(* #,##0.0_);_(* \(#,##0.0\);_(* "-"??_);_(@_)</c:formatCode>
                <c:ptCount val="14"/>
                <c:pt idx="0">
                  <c:v>11.767189138664977</c:v>
                </c:pt>
                <c:pt idx="1">
                  <c:v>21.75963554397844</c:v>
                </c:pt>
                <c:pt idx="2" formatCode="0.0">
                  <c:v>27.279683669114682</c:v>
                </c:pt>
                <c:pt idx="3" formatCode="0.0">
                  <c:v>29.650416042478994</c:v>
                </c:pt>
                <c:pt idx="4" formatCode="0.0">
                  <c:v>33.244602123762121</c:v>
                </c:pt>
                <c:pt idx="5" formatCode="0.0">
                  <c:v>33.363998583722903</c:v>
                </c:pt>
                <c:pt idx="6" formatCode="0.0">
                  <c:v>40.509112220024456</c:v>
                </c:pt>
                <c:pt idx="7" formatCode="0.0">
                  <c:v>82.089401249776202</c:v>
                </c:pt>
                <c:pt idx="8" formatCode="0.0">
                  <c:v>87.67098500476574</c:v>
                </c:pt>
                <c:pt idx="9" formatCode="0.0">
                  <c:v>36.783385831429733</c:v>
                </c:pt>
                <c:pt idx="10" formatCode="0.0">
                  <c:v>77.848883348960769</c:v>
                </c:pt>
                <c:pt idx="11" formatCode="0.0">
                  <c:v>88.108406778045975</c:v>
                </c:pt>
                <c:pt idx="12" formatCode="0.0">
                  <c:v>91.523188414177952</c:v>
                </c:pt>
                <c:pt idx="13" formatCode="0.0">
                  <c:v>93.337794220676969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8F3-4A03-8854-A719F2D516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1384645456"/>
        <c:axId val="1384658416"/>
      </c:barChart>
      <c:catAx>
        <c:axId val="138464545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84658416"/>
        <c:crosses val="autoZero"/>
        <c:auto val="1"/>
        <c:lblAlgn val="ctr"/>
        <c:lblOffset val="100"/>
        <c:noMultiLvlLbl val="0"/>
      </c:catAx>
      <c:valAx>
        <c:axId val="1384658416"/>
        <c:scaling>
          <c:orientation val="minMax"/>
        </c:scaling>
        <c:delete val="1"/>
        <c:axPos val="b"/>
        <c:numFmt formatCode="#,##0.0" sourceLinked="0"/>
        <c:majorTickMark val="none"/>
        <c:minorTickMark val="none"/>
        <c:tickLblPos val="nextTo"/>
        <c:crossAx val="138464545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91803211045648514"/>
          <c:y val="0.88203834978541262"/>
          <c:w val="8.1967889543514832E-2"/>
          <c:h val="0.11796166131728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789058126687563"/>
          <c:y val="3.2003643421223846E-2"/>
          <c:w val="0.66660799058443676"/>
          <c:h val="0.9679964148534092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rgbClr val="FCAA8D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927E9CB2-C6A5-4D52-8F8A-4B220E9284D9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98C8-44CE-8772-CDAEB143B5D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9CD95025-39D5-4C58-955C-90065A3E4C5F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8C8-44CE-8772-CDAEB143B5DC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F0DA3355-67A0-4415-A970-B0AC2D361F26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8C8-44CE-8772-CDAEB143B5DC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1B768F4-AE52-46A6-A49E-705ABF9BBA21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98C8-44CE-8772-CDAEB143B5DC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4F968E5C-CD7F-4AF4-9E9B-F4C8789A9CF7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98C8-44CE-8772-CDAEB143B5DC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31AE95D8-5FE8-4F22-9CED-6267ABA2FA97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98C8-44CE-8772-CDAEB143B5DC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799185A2-D10D-4FCF-A5F9-32D189A581D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98C8-44CE-8772-CDAEB143B5DC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707AF43-9AFF-497D-B423-651E634B70CA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98C8-44CE-8772-CDAEB143B5DC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B67D60EF-2B05-450E-B2C1-B5DE4EBF8DE6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98C8-44CE-8772-CDAEB143B5D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8937C53B-813D-47F6-BCA6-5F7D154615C8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98C8-44CE-8772-CDAEB143B5DC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60E88595-ABEA-4D4B-A7E9-29F2EBBE77BD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98C8-44CE-8772-CDAEB143B5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Hoja1!$A$2:$A$15</c:f>
              <c:strCache>
                <c:ptCount val="14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Interactuar con el gobierno</c:v>
                </c:pt>
                <c:pt idx="5">
                  <c:v>Comprar productos o servicios</c:v>
                </c:pt>
                <c:pt idx="6">
                  <c:v>Descargar software o aplicaciones</c:v>
                </c:pt>
                <c:pt idx="7">
                  <c:v>Apoyar la capacitación o educación</c:v>
                </c:pt>
                <c:pt idx="8">
                  <c:v>Buscar información </c:v>
                </c:pt>
                <c:pt idx="9">
                  <c:v>Leer periódicos, revistas o libros</c:v>
                </c:pt>
                <c:pt idx="10">
                  <c:v>Acceder a contenidos audiovisuales</c:v>
                </c:pt>
                <c:pt idx="11">
                  <c:v>Entretenimiento</c:v>
                </c:pt>
                <c:pt idx="12">
                  <c:v>Acceder a redes sociales</c:v>
                </c:pt>
                <c:pt idx="13">
                  <c:v>Comunicarse</c:v>
                </c:pt>
              </c:strCache>
            </c:strRef>
          </c:cat>
          <c:val>
            <c:numRef>
              <c:f>Hoja1!$B$2:$B$15</c:f>
              <c:numCache>
                <c:formatCode>##0.0</c:formatCode>
                <c:ptCount val="14"/>
                <c:pt idx="0">
                  <c:v>11.403767966682418</c:v>
                </c:pt>
                <c:pt idx="1">
                  <c:v>23.56903344101697</c:v>
                </c:pt>
                <c:pt idx="2">
                  <c:v>29.292049228152468</c:v>
                </c:pt>
                <c:pt idx="3">
                  <c:v>29.540705531904187</c:v>
                </c:pt>
                <c:pt idx="4">
                  <c:v>34.265726097848379</c:v>
                </c:pt>
                <c:pt idx="5">
                  <c:v>34.619828181067291</c:v>
                </c:pt>
                <c:pt idx="6">
                  <c:v>43.62779488523563</c:v>
                </c:pt>
                <c:pt idx="7">
                  <c:v>80.419784571097026</c:v>
                </c:pt>
                <c:pt idx="8">
                  <c:v>87.788349177745431</c:v>
                </c:pt>
                <c:pt idx="9">
                  <c:v>35.765313108167398</c:v>
                </c:pt>
                <c:pt idx="10">
                  <c:v>80.337260586972803</c:v>
                </c:pt>
                <c:pt idx="11">
                  <c:v>90.01758862965184</c:v>
                </c:pt>
                <c:pt idx="12">
                  <c:v>90.395224871385935</c:v>
                </c:pt>
                <c:pt idx="13">
                  <c:v>92.08512970703562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98C8-44CE-8772-CDAEB143B5D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rgbClr val="FB7342"/>
            </a:solidFill>
            <a:ln>
              <a:noFill/>
            </a:ln>
          </c:spPr>
          <c:invertIfNegative val="0"/>
          <c:dLbls>
            <c:dLbl>
              <c:idx val="1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13EB0337-4DE2-466D-B6FB-AC5F2547ACC3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98C8-44CE-8772-CDAEB143B5DC}"/>
                </c:ext>
              </c:extLst>
            </c:dLbl>
            <c:dLbl>
              <c:idx val="2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D47B216A-7181-4ED6-B06D-AA27A723108C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98C8-44CE-8772-CDAEB143B5D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81437415-DB4D-4925-A1CD-F552488E2044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98C8-44CE-8772-CDAEB143B5DC}"/>
                </c:ext>
              </c:extLst>
            </c:dLbl>
            <c:dLbl>
              <c:idx val="4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D2A3D028-4F7B-4B1B-95AE-55290CB783EB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98C8-44CE-8772-CDAEB143B5DC}"/>
                </c:ext>
              </c:extLst>
            </c:dLbl>
            <c:dLbl>
              <c:idx val="5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7EA4AE0D-D463-42F0-9DAC-655A31494574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98C8-44CE-8772-CDAEB143B5DC}"/>
                </c:ext>
              </c:extLst>
            </c:dLbl>
            <c:dLbl>
              <c:idx val="6"/>
              <c:layout>
                <c:manualLayout>
                  <c:x val="-1.8155850670262583E-2"/>
                  <c:y val="0"/>
                </c:manualLayout>
              </c:layout>
              <c:tx>
                <c:rich>
                  <a:bodyPr wrap="square" lIns="0" tIns="19050" rIns="0" bIns="19050" anchor="ctr">
                    <a:noAutofit/>
                  </a:bodyPr>
                  <a:lstStyle/>
                  <a:p>
                    <a:pPr>
                      <a:defRPr sz="1200" b="1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defRPr>
                    </a:pPr>
                    <a:fld id="{861383E3-FA5C-407D-9E94-C8059F9838F7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>
                        <a:defRPr sz="12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2698020709351335E-2"/>
                      <c:h val="4.8205505261706721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98C8-44CE-8772-CDAEB143B5DC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D68D5EF-27C5-49A5-9C52-DB36D78840CA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2-98C8-44CE-8772-CDAEB143B5DC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8D0FC3D9-1789-419F-8FD1-CE826A2B92E4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3-98C8-44CE-8772-CDAEB143B5DC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EC6D89B5-A170-48A0-9646-54DC823A71C0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4-98C8-44CE-8772-CDAEB143B5DC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092643D0-8826-4A4C-ABF1-99D1E761294E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5-98C8-44CE-8772-CDAEB143B5D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69F0DA9-854E-46C4-9AB1-EE9B72FF3B51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6-98C8-44CE-8772-CDAEB143B5DC}"/>
                </c:ext>
              </c:extLst>
            </c:dLbl>
            <c:dLbl>
              <c:idx val="12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3D34AD17-8C96-4A7E-9A65-3E5D1B530F25}" type="VALUE">
                      <a:rPr lang="en-US" sz="12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2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7-98C8-44CE-8772-CDAEB143B5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Hoja1!$A$2:$A$15</c:f>
              <c:strCache>
                <c:ptCount val="14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Interactuar con el gobierno</c:v>
                </c:pt>
                <c:pt idx="5">
                  <c:v>Comprar productos o servicios</c:v>
                </c:pt>
                <c:pt idx="6">
                  <c:v>Descargar software o aplicaciones</c:v>
                </c:pt>
                <c:pt idx="7">
                  <c:v>Apoyar la capacitación o educación</c:v>
                </c:pt>
                <c:pt idx="8">
                  <c:v>Buscar información </c:v>
                </c:pt>
                <c:pt idx="9">
                  <c:v>Leer periódicos, revistas o libros</c:v>
                </c:pt>
                <c:pt idx="10">
                  <c:v>Acceder a contenidos audiovisuales</c:v>
                </c:pt>
                <c:pt idx="11">
                  <c:v>Entretenimiento</c:v>
                </c:pt>
                <c:pt idx="12">
                  <c:v>Acceder a redes sociales</c:v>
                </c:pt>
                <c:pt idx="13">
                  <c:v>Comunicarse</c:v>
                </c:pt>
              </c:strCache>
            </c:strRef>
          </c:cat>
          <c:val>
            <c:numRef>
              <c:f>Hoja1!$C$2:$C$15</c:f>
              <c:numCache>
                <c:formatCode>##0.0</c:formatCode>
                <c:ptCount val="14"/>
                <c:pt idx="0">
                  <c:v>12.094574370540974</c:v>
                </c:pt>
                <c:pt idx="1">
                  <c:v>20.129653045032754</c:v>
                </c:pt>
                <c:pt idx="2">
                  <c:v>25.466859277044108</c:v>
                </c:pt>
                <c:pt idx="3">
                  <c:v>24.403994138091878</c:v>
                </c:pt>
                <c:pt idx="4">
                  <c:v>32.324730264875448</c:v>
                </c:pt>
                <c:pt idx="5">
                  <c:v>32.232693927804107</c:v>
                </c:pt>
                <c:pt idx="6">
                  <c:v>37.699670376204701</c:v>
                </c:pt>
                <c:pt idx="7">
                  <c:v>83.593462888539634</c:v>
                </c:pt>
                <c:pt idx="8">
                  <c:v>87.565258371462349</c:v>
                </c:pt>
                <c:pt idx="9">
                  <c:v>37.700508993940083</c:v>
                </c:pt>
                <c:pt idx="10">
                  <c:v>75.607247412844686</c:v>
                </c:pt>
                <c:pt idx="11">
                  <c:v>86.388534653448275</c:v>
                </c:pt>
                <c:pt idx="12">
                  <c:v>92.539305895694284</c:v>
                </c:pt>
                <c:pt idx="13">
                  <c:v>94.466247634725704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98C8-44CE-8772-CDAEB143B5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384645456"/>
        <c:axId val="1384658416"/>
      </c:barChart>
      <c:catAx>
        <c:axId val="138464545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84658416"/>
        <c:crosses val="autoZero"/>
        <c:auto val="1"/>
        <c:lblAlgn val="ctr"/>
        <c:lblOffset val="100"/>
        <c:noMultiLvlLbl val="0"/>
      </c:catAx>
      <c:valAx>
        <c:axId val="1384658416"/>
        <c:scaling>
          <c:orientation val="minMax"/>
        </c:scaling>
        <c:delete val="1"/>
        <c:axPos val="b"/>
        <c:numFmt formatCode="#,##0.0" sourceLinked="0"/>
        <c:majorTickMark val="none"/>
        <c:minorTickMark val="none"/>
        <c:tickLblPos val="nextTo"/>
        <c:crossAx val="138464545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88285507172695532"/>
          <c:y val="0.88203834978541262"/>
          <c:w val="0.11601018481396955"/>
          <c:h val="0.11796166131728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160153708295476"/>
          <c:y val="2.9085491357424255E-2"/>
          <c:w val="0.71588648944207078"/>
          <c:h val="0.9188350313402935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Rural</c:v>
                </c:pt>
              </c:strCache>
            </c:strRef>
          </c:tx>
          <c:spPr>
            <a:solidFill>
              <a:srgbClr val="98C3BC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2AFF2D63-2431-42C5-81EB-CE9A6471624A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2931-4A6C-97FC-C590E5C0D71A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6BF6320-23DD-4037-8456-038A2CCE506F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81F6-469E-9509-27D3860FC249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1DA9964C-513F-41D1-B306-DFE574F74BA4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31C-42D0-B026-9DC134A3F8F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C98B6B60-87C2-472F-AFA1-0A5296AAFFC8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81F6-469E-9509-27D3860FC249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10805A3C-1972-463E-B950-8A67DCF77A92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B31C-42D0-B026-9DC134A3F8F3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D33E4081-3319-4B3B-B7A9-56A844240A46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B31C-42D0-B026-9DC134A3F8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Hoja1!$A$2:$A$11</c:f>
              <c:strCache>
                <c:ptCount val="10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Comprar productos o servicios</c:v>
                </c:pt>
                <c:pt idx="5">
                  <c:v>Apoyar la capacitación o educación</c:v>
                </c:pt>
                <c:pt idx="6">
                  <c:v>Buscar información </c:v>
                </c:pt>
                <c:pt idx="7">
                  <c:v>Entretenimiento</c:v>
                </c:pt>
                <c:pt idx="8">
                  <c:v>Acceder a redes sociales</c:v>
                </c:pt>
                <c:pt idx="9">
                  <c:v>Comunicarse</c:v>
                </c:pt>
              </c:strCache>
            </c:strRef>
          </c:cat>
          <c:val>
            <c:numRef>
              <c:f>Hoja1!$B$2:$B$11</c:f>
              <c:numCache>
                <c:formatCode>0.0</c:formatCode>
                <c:ptCount val="10"/>
                <c:pt idx="0">
                  <c:v>6.4872179308082139</c:v>
                </c:pt>
                <c:pt idx="1">
                  <c:v>11.5</c:v>
                </c:pt>
                <c:pt idx="2">
                  <c:v>12.6</c:v>
                </c:pt>
                <c:pt idx="3" formatCode="_(* #,##0.0_);_(* \(#,##0.0\);_(* &quot;-&quot;??_);_(@_)">
                  <c:v>14.1</c:v>
                </c:pt>
                <c:pt idx="4">
                  <c:v>17.399999999999999</c:v>
                </c:pt>
                <c:pt idx="5">
                  <c:v>76.322844251797946</c:v>
                </c:pt>
                <c:pt idx="6">
                  <c:v>80.813159006667235</c:v>
                </c:pt>
                <c:pt idx="7">
                  <c:v>81.660504194369551</c:v>
                </c:pt>
                <c:pt idx="8">
                  <c:v>89.248432899645934</c:v>
                </c:pt>
                <c:pt idx="9">
                  <c:v>90.5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C4-48A2-963A-9F345C7BFE3D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Urbano</c:v>
                </c:pt>
              </c:strCache>
            </c:strRef>
          </c:tx>
          <c:spPr>
            <a:solidFill>
              <a:srgbClr val="32AEA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F1DE244-9170-4EC1-8664-39DDDCDCEFDE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C20E-40AC-A368-87FB29707207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DA54E37-27C7-4F9A-8DEF-60761923952A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C20E-40AC-A368-87FB2970720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A97FD15-300B-4202-A4DA-0F01FBF98E2E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B31C-42D0-B026-9DC134A3F8F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6E79EF2-3A9C-49A4-B838-9A09A7786F5A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B31C-42D0-B026-9DC134A3F8F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054A4B46-164A-4494-BEB6-3B33614F64C7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31C-42D0-B026-9DC134A3F8F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474D44F1-6D5A-4E0D-9997-60D207722501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1F6-469E-9509-27D3860FC249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A045598C-567F-4F7E-832B-7DDDABF0AA5D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31C-42D0-B026-9DC134A3F8F3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5A4180D2-3BB3-4771-B91E-523A271C4A6D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31C-42D0-B026-9DC134A3F8F3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39FC2707-4987-443F-9619-ADC52526C715}" type="VALUE">
                      <a:rPr lang="en-US" smtClean="0"/>
                      <a:pPr/>
                      <a:t>[VALUE]</a:t>
                    </a:fld>
                    <a:r>
                      <a:rPr lang="en-US" sz="12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B31C-42D0-B026-9DC134A3F8F3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BD925811-1620-4899-A789-B335AB7F72CE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B31C-42D0-B026-9DC134A3F8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Hoja1!$A$2:$A$11</c:f>
              <c:strCache>
                <c:ptCount val="10"/>
                <c:pt idx="0">
                  <c:v>Ventas por internet</c:v>
                </c:pt>
                <c:pt idx="1">
                  <c:v>Utilizar servicios en la nube</c:v>
                </c:pt>
                <c:pt idx="2">
                  <c:v>Operaciones bancarias en línea</c:v>
                </c:pt>
                <c:pt idx="3">
                  <c:v>Pagos vía internet</c:v>
                </c:pt>
                <c:pt idx="4">
                  <c:v>Comprar productos o servicios</c:v>
                </c:pt>
                <c:pt idx="5">
                  <c:v>Apoyar la capacitación o educación</c:v>
                </c:pt>
                <c:pt idx="6">
                  <c:v>Buscar información </c:v>
                </c:pt>
                <c:pt idx="7">
                  <c:v>Entretenimiento</c:v>
                </c:pt>
                <c:pt idx="8">
                  <c:v>Acceder a redes sociales</c:v>
                </c:pt>
                <c:pt idx="9">
                  <c:v>Comunicarse</c:v>
                </c:pt>
              </c:strCache>
            </c:strRef>
          </c:cat>
          <c:val>
            <c:numRef>
              <c:f>Hoja1!$C$2:$C$11</c:f>
              <c:numCache>
                <c:formatCode>0.0</c:formatCode>
                <c:ptCount val="10"/>
                <c:pt idx="0">
                  <c:v>12.926905495004123</c:v>
                </c:pt>
                <c:pt idx="1">
                  <c:v>24</c:v>
                </c:pt>
                <c:pt idx="2">
                  <c:v>30.5</c:v>
                </c:pt>
                <c:pt idx="3" formatCode="_(* #,##0.0_);_(* \(#,##0.0\);_(* &quot;-&quot;??_);_(@_)">
                  <c:v>33.1</c:v>
                </c:pt>
                <c:pt idx="4">
                  <c:v>36.866696662828701</c:v>
                </c:pt>
                <c:pt idx="5">
                  <c:v>83.355993472924325</c:v>
                </c:pt>
                <c:pt idx="6">
                  <c:v>89.177268404017653</c:v>
                </c:pt>
                <c:pt idx="7">
                  <c:v>89.524652775608217</c:v>
                </c:pt>
                <c:pt idx="8">
                  <c:v>92.022825831319523</c:v>
                </c:pt>
                <c:pt idx="9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CC4-48A2-963A-9F345C7BFE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09902399"/>
        <c:axId val="1893881023"/>
      </c:barChart>
      <c:catAx>
        <c:axId val="409902399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893881023"/>
        <c:crosses val="autoZero"/>
        <c:auto val="1"/>
        <c:lblAlgn val="ctr"/>
        <c:lblOffset val="100"/>
        <c:noMultiLvlLbl val="0"/>
      </c:catAx>
      <c:valAx>
        <c:axId val="1893881023"/>
        <c:scaling>
          <c:orientation val="minMax"/>
          <c:max val="100"/>
        </c:scaling>
        <c:delete val="1"/>
        <c:axPos val="b"/>
        <c:numFmt formatCode="#,##0.0" sourceLinked="0"/>
        <c:majorTickMark val="none"/>
        <c:minorTickMark val="none"/>
        <c:tickLblPos val="nextTo"/>
        <c:crossAx val="409902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91106628972517989"/>
          <c:y val="0.78519391565020702"/>
          <c:w val="8.8933710274820069E-2"/>
          <c:h val="0.134391729975559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5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A7DB515-233A-4088-87B6-E4F1FA134F4C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3709-4A6A-B0F4-490E0FFFF84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C61B20E-D818-46A4-A8F2-C3B59CCD67C7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3709-4A6A-B0F4-490E0FFFF84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123AA38-C1CB-4A98-B5FE-BA030B4721D7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3709-4A6A-B0F4-490E0FFFF84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E86FF755-DA1C-43F9-89DE-143A6CC6B01D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3709-4A6A-B0F4-490E0FFFF84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1E4CE655-52D9-4AD9-BDAD-A83E71B8C87C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3709-4A6A-B0F4-490E0FFFF84F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CB490D6-6E28-4B50-8D92-9A77AC7648B9}" type="VALUE">
                      <a:rPr lang="en-US" smtClean="0"/>
                      <a:pPr/>
                      <a:t>[VALUE]</a:t>
                    </a:fld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3709-4A6A-B0F4-490E0FFFF8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Fraudes con información (financiera, personal, etc.)</c:v>
                </c:pt>
                <c:pt idx="1">
                  <c:v>Infección por virus</c:v>
                </c:pt>
                <c:pt idx="2">
                  <c:v>Exceso de información no deseada</c:v>
                </c:pt>
                <c:pt idx="3">
                  <c:v>Mensajes de personas desconocidas</c:v>
                </c:pt>
                <c:pt idx="4">
                  <c:v>Interrupciones en el servicio</c:v>
                </c:pt>
                <c:pt idx="5">
                  <c:v>Lentitud en la transferencia de información</c:v>
                </c:pt>
              </c:strCache>
            </c:strRef>
          </c:cat>
          <c:val>
            <c:numRef>
              <c:f>Hoja1!$B$2:$B$7</c:f>
              <c:numCache>
                <c:formatCode>##0.0</c:formatCode>
                <c:ptCount val="6"/>
                <c:pt idx="0">
                  <c:v>4.3283059289652037</c:v>
                </c:pt>
                <c:pt idx="1">
                  <c:v>7.6025669336942121</c:v>
                </c:pt>
                <c:pt idx="2">
                  <c:v>18.10971414088403</c:v>
                </c:pt>
                <c:pt idx="3">
                  <c:v>20.961642213477127</c:v>
                </c:pt>
                <c:pt idx="4">
                  <c:v>28.108100012154157</c:v>
                </c:pt>
                <c:pt idx="5">
                  <c:v>34.418071339542024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D6-4F79-8A45-F0FB5EBC15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317098287"/>
        <c:axId val="317099727"/>
      </c:barChart>
      <c:catAx>
        <c:axId val="3170982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317099727"/>
        <c:crosses val="autoZero"/>
        <c:auto val="1"/>
        <c:lblAlgn val="ctr"/>
        <c:lblOffset val="100"/>
        <c:noMultiLvlLbl val="0"/>
      </c:catAx>
      <c:valAx>
        <c:axId val="317099727"/>
        <c:scaling>
          <c:orientation val="minMax"/>
        </c:scaling>
        <c:delete val="1"/>
        <c:axPos val="b"/>
        <c:numFmt formatCode="##0.0" sourceLinked="1"/>
        <c:majorTickMark val="none"/>
        <c:minorTickMark val="none"/>
        <c:tickLblPos val="nextTo"/>
        <c:crossAx val="3170982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89702895342795E-2"/>
          <c:y val="0.2176839504908917"/>
          <c:w val="0.80428236504344641"/>
          <c:h val="0.7003825893411519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98E-4EC2-9DB6-AC5359C1E38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98E-4EC2-9DB6-AC5359C1E38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98E-4EC2-9DB6-AC5359C1E38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98E-4EC2-9DB6-AC5359C1E38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98E-4EC2-9DB6-AC5359C1E38E}"/>
              </c:ext>
            </c:extLst>
          </c:dPt>
          <c:dLbls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2000" b="1" i="0" u="none" strike="noStrike" kern="1200" baseline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r>
                      <a:rPr lang="en-US" dirty="0">
                        <a:solidFill>
                          <a:schemeClr val="bg1"/>
                        </a:solidFill>
                      </a:rPr>
                      <a:t>95.2</a:t>
                    </a:r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  <a:endParaRPr lang="en-US" sz="2000" b="1" i="0" u="none" strike="noStrike" kern="1200" baseline="0" dirty="0">
                      <a:solidFill>
                        <a:srgbClr val="FF0000"/>
                      </a:solidFill>
                      <a:latin typeface="Wingdings 3" pitchFamily="2" charset="2"/>
                      <a:cs typeface="Arial" panose="020B0604020202020204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2000" b="1" i="0" u="none" strike="noStrike" kern="1200" baseline="0">
                      <a:solidFill>
                        <a:schemeClr val="bg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498E-4EC2-9DB6-AC5359C1E3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873B528-68BB-471D-AA95-8CD618A2F48C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98E-4EC2-9DB6-AC5359C1E38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4C339D0-BFC5-4EDD-AA47-BA6F1FFAE290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498E-4EC2-9DB6-AC5359C1E3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##0.0</c:formatCode>
                <c:ptCount val="4"/>
                <c:pt idx="0">
                  <c:v>93.812223011486282</c:v>
                </c:pt>
                <c:pt idx="1">
                  <c:v>95.244411645417898</c:v>
                </c:pt>
                <c:pt idx="2">
                  <c:v>95.374773502418577</c:v>
                </c:pt>
                <c:pt idx="3">
                  <c:v>95.246348112347107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98E-4EC2-9DB6-AC5359C1E38E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Fuera del hogar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8.668075308294399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98E-4EC2-9DB6-AC5359C1E38E}"/>
                </c:ext>
              </c:extLst>
            </c:dLbl>
            <c:dLbl>
              <c:idx val="1"/>
              <c:layout>
                <c:manualLayout>
                  <c:x val="-4.4076415123200294E-17"/>
                  <c:y val="-7.6647499281934039E-2"/>
                </c:manualLayout>
              </c:layout>
              <c:tx>
                <c:rich>
                  <a:bodyPr/>
                  <a:lstStyle/>
                  <a:p>
                    <a:fld id="{0B864CE8-2405-4E95-BD8E-3E053DA1AEF4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498E-4EC2-9DB6-AC5359C1E38E}"/>
                </c:ext>
              </c:extLst>
            </c:dLbl>
            <c:dLbl>
              <c:idx val="2"/>
              <c:layout>
                <c:manualLayout>
                  <c:x val="0"/>
                  <c:y val="-7.1084502382651918E-2"/>
                </c:manualLayout>
              </c:layout>
              <c:tx>
                <c:rich>
                  <a:bodyPr/>
                  <a:lstStyle/>
                  <a:p>
                    <a:fld id="{76C4EA89-6029-4138-A787-7DCE9016D1DA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498E-4EC2-9DB6-AC5359C1E38E}"/>
                </c:ext>
              </c:extLst>
            </c:dLbl>
            <c:dLbl>
              <c:idx val="3"/>
              <c:layout>
                <c:manualLayout>
                  <c:x val="0"/>
                  <c:y val="-7.665413487506600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498E-4EC2-9DB6-AC5359C1E3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Hoja1!$C$2:$C$5</c:f>
              <c:numCache>
                <c:formatCode>##0.0</c:formatCode>
                <c:ptCount val="4"/>
                <c:pt idx="0">
                  <c:v>6.1877769885137113</c:v>
                </c:pt>
                <c:pt idx="1">
                  <c:v>4.7555883545820974</c:v>
                </c:pt>
                <c:pt idx="2">
                  <c:v>4.6252264975814281</c:v>
                </c:pt>
                <c:pt idx="3">
                  <c:v>4.7536518876528886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498E-4EC2-9DB6-AC5359C1E3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61645680"/>
        <c:axId val="537050288"/>
      </c:barChart>
      <c:catAx>
        <c:axId val="36164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50288"/>
        <c:crosses val="autoZero"/>
        <c:auto val="1"/>
        <c:lblAlgn val="ctr"/>
        <c:lblOffset val="100"/>
        <c:noMultiLvlLbl val="0"/>
      </c:catAx>
      <c:valAx>
        <c:axId val="537050288"/>
        <c:scaling>
          <c:orientation val="minMax"/>
          <c:max val="100"/>
          <c:min val="0"/>
        </c:scaling>
        <c:delete val="1"/>
        <c:axPos val="l"/>
        <c:numFmt formatCode="##0.0" sourceLinked="1"/>
        <c:majorTickMark val="out"/>
        <c:minorTickMark val="none"/>
        <c:tickLblPos val="nextTo"/>
        <c:crossAx val="361645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338913166171421"/>
          <c:y val="3.1606442103310303E-2"/>
          <c:w val="0.56235120920548975"/>
          <c:h val="0.95076174538931402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rgbClr val="FCAA8D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456003E-F995-42C3-A8C8-FAE3C04A05C0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1BED-4CC3-BB1A-B02B00C97811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A742D41B-F76F-4A3C-BD5E-5D074ECFB864}" type="VALUE">
                      <a:rPr lang="en-US" sz="14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/>
                      </a:pPr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BED-4CC3-BB1A-B02B00C9781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65E4F46-E602-4593-A566-1BC53A45B3D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1BED-4CC3-BB1A-B02B00C97811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F41CCC96-A992-44A7-B5F4-D2F522FAF8CE}" type="VALUE">
                      <a:rPr lang="en-US" sz="14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/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1BED-4CC3-BB1A-B02B00C97811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4398320-2FD5-463D-8B5E-A0970BD907C8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1BED-4CC3-BB1A-B02B00C97811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077BBFF-7C50-4D07-A309-17EA85B76EFB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1BED-4CC3-BB1A-B02B00C97811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CBD04D6-F00E-4C8E-A798-80DE060FBC06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1BED-4CC3-BB1A-B02B00C9781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Hoja1!$A$2:$A$11</c:f>
              <c:strCache>
                <c:ptCount val="10"/>
                <c:pt idx="0">
                  <c:v>Vehículos o refacciones</c:v>
                </c:pt>
                <c:pt idx="1">
                  <c:v>Aparatos electronicos </c:v>
                </c:pt>
                <c:pt idx="2">
                  <c:v>Servicios de alojamiento y hospedaje</c:v>
                </c:pt>
                <c:pt idx="3">
                  <c:v>Artículos de salud </c:v>
                </c:pt>
                <c:pt idx="4">
                  <c:v>Celulares o accesorios</c:v>
                </c:pt>
                <c:pt idx="5">
                  <c:v>Reservaciones o boletos de viajes o entretenimiento</c:v>
                </c:pt>
                <c:pt idx="6">
                  <c:v>Servicio de transporte por plataforma</c:v>
                </c:pt>
                <c:pt idx="7">
                  <c:v>Alimentos y bebidas</c:v>
                </c:pt>
                <c:pt idx="8">
                  <c:v>Artículos para el hogar</c:v>
                </c:pt>
                <c:pt idx="9">
                  <c:v>Artículos de uso e higiene personal</c:v>
                </c:pt>
              </c:strCache>
            </c:strRef>
          </c:cat>
          <c:val>
            <c:numRef>
              <c:f>Hoja1!$B$2:$B$11</c:f>
              <c:numCache>
                <c:formatCode>##0.0</c:formatCode>
                <c:ptCount val="10"/>
                <c:pt idx="0">
                  <c:v>27.971383797299406</c:v>
                </c:pt>
                <c:pt idx="1">
                  <c:v>25.725336449721386</c:v>
                </c:pt>
                <c:pt idx="2">
                  <c:v>18.645308577139367</c:v>
                </c:pt>
                <c:pt idx="3">
                  <c:v>18.985422684841353</c:v>
                </c:pt>
                <c:pt idx="4">
                  <c:v>34.203378749524795</c:v>
                </c:pt>
                <c:pt idx="5">
                  <c:v>33.248012137176275</c:v>
                </c:pt>
                <c:pt idx="6">
                  <c:v>31.902131576505383</c:v>
                </c:pt>
                <c:pt idx="7">
                  <c:v>35.344223309367123</c:v>
                </c:pt>
                <c:pt idx="8">
                  <c:v>40.384131978975311</c:v>
                </c:pt>
                <c:pt idx="9" formatCode="0.0">
                  <c:v>67.845787545258233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1BED-4CC3-BB1A-B02B00C97811}"/>
            </c:ext>
          </c:extLst>
        </c:ser>
        <c:ser>
          <c:idx val="0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rgbClr val="FB734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D38D1CF1-CFDA-43E4-9CDA-AA799F89BDE9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1BED-4CC3-BB1A-B02B00C97811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B873AC2C-3706-4E65-AAEB-62EF8CE5B323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1BED-4CC3-BB1A-B02B00C97811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3565799B-42BF-416A-BB56-A39A580B2B7C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1BED-4CC3-BB1A-B02B00C97811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r>
                      <a:rPr lang="en-US" sz="1400" dirty="0"/>
                      <a:t>43.4</a:t>
                    </a:r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1BED-4CC3-BB1A-B02B00C9781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Hoja1!$A$2:$A$11</c:f>
              <c:strCache>
                <c:ptCount val="10"/>
                <c:pt idx="0">
                  <c:v>Vehículos o refacciones</c:v>
                </c:pt>
                <c:pt idx="1">
                  <c:v>Aparatos electronicos </c:v>
                </c:pt>
                <c:pt idx="2">
                  <c:v>Servicios de alojamiento y hospedaje</c:v>
                </c:pt>
                <c:pt idx="3">
                  <c:v>Artículos de salud </c:v>
                </c:pt>
                <c:pt idx="4">
                  <c:v>Celulares o accesorios</c:v>
                </c:pt>
                <c:pt idx="5">
                  <c:v>Reservaciones o boletos de viajes o entretenimiento</c:v>
                </c:pt>
                <c:pt idx="6">
                  <c:v>Servicio de transporte por plataforma</c:v>
                </c:pt>
                <c:pt idx="7">
                  <c:v>Alimentos y bebidas</c:v>
                </c:pt>
                <c:pt idx="8">
                  <c:v>Artículos para el hogar</c:v>
                </c:pt>
                <c:pt idx="9">
                  <c:v>Artículos de uso e higiene personal</c:v>
                </c:pt>
              </c:strCache>
            </c:strRef>
          </c:cat>
          <c:val>
            <c:numRef>
              <c:f>Hoja1!$C$2:$C$11</c:f>
              <c:numCache>
                <c:formatCode>##0.0</c:formatCode>
                <c:ptCount val="10"/>
                <c:pt idx="0">
                  <c:v>6.9366844990652199</c:v>
                </c:pt>
                <c:pt idx="1">
                  <c:v>12.596518199107074</c:v>
                </c:pt>
                <c:pt idx="2">
                  <c:v>15.121144507472312</c:v>
                </c:pt>
                <c:pt idx="3">
                  <c:v>18.98257762199631</c:v>
                </c:pt>
                <c:pt idx="4">
                  <c:v>21.948488167001461</c:v>
                </c:pt>
                <c:pt idx="5">
                  <c:v>28.718088532220655</c:v>
                </c:pt>
                <c:pt idx="6">
                  <c:v>31.955439367869282</c:v>
                </c:pt>
                <c:pt idx="7">
                  <c:v>34.054702029951258</c:v>
                </c:pt>
                <c:pt idx="8">
                  <c:v>43.371280750401432</c:v>
                </c:pt>
                <c:pt idx="9">
                  <c:v>84.257818733227992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BED-4CC3-BB1A-B02B00C978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69377504"/>
        <c:axId val="1089549232"/>
      </c:barChart>
      <c:catAx>
        <c:axId val="16693775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49232"/>
        <c:crosses val="autoZero"/>
        <c:auto val="1"/>
        <c:lblAlgn val="ctr"/>
        <c:lblOffset val="100"/>
        <c:noMultiLvlLbl val="0"/>
      </c:catAx>
      <c:valAx>
        <c:axId val="1089549232"/>
        <c:scaling>
          <c:orientation val="minMax"/>
        </c:scaling>
        <c:delete val="1"/>
        <c:axPos val="b"/>
        <c:numFmt formatCode="##0.0" sourceLinked="1"/>
        <c:majorTickMark val="none"/>
        <c:minorTickMark val="none"/>
        <c:tickLblPos val="nextTo"/>
        <c:crossAx val="1669377504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9380923252652877"/>
          <c:y val="0.89520924262538371"/>
          <c:w val="0.10619076747347124"/>
          <c:h val="0.104790757374616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89702895342795E-2"/>
          <c:y val="0.1093341049503138"/>
          <c:w val="0.9749802718691194"/>
          <c:h val="0.808732277449732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solidFill>
                  <a:srgbClr val="0CD2F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6C2-466E-876B-E6D38027B58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46C2-466E-876B-E6D38027B58B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C2-466E-876B-E6D38027B58B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3AA3-4C22-8A6A-F8D7293D6F3A}"/>
              </c:ext>
            </c:extLst>
          </c:dPt>
          <c:dPt>
            <c:idx val="4"/>
            <c:invertIfNegative val="0"/>
            <c:bubble3D val="0"/>
            <c:spPr>
              <a:solidFill>
                <a:srgbClr val="004A8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C2-466E-876B-E6D38027B58B}"/>
              </c:ext>
            </c:extLst>
          </c:dPt>
          <c:dLbls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20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C69A875E-00C6-4C61-96FC-0127F4C6410C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2000"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20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46C2-466E-876B-E6D38027B58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873B528-68BB-471D-AA95-8CD618A2F48C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6C2-466E-876B-E6D38027B58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4C339D0-BFC5-4EDD-AA47-BA6F1FFAE290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3AA3-4C22-8A6A-F8D7293D6F3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59.939487813771819</c:v>
                </c:pt>
                <c:pt idx="1">
                  <c:v>66.44011638423008</c:v>
                </c:pt>
                <c:pt idx="2">
                  <c:v>68.50134336216766</c:v>
                </c:pt>
                <c:pt idx="3">
                  <c:v>71.653520659821098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C2-466E-876B-E6D38027B5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61645680"/>
        <c:axId val="537050288"/>
      </c:barChart>
      <c:catAx>
        <c:axId val="36164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50288"/>
        <c:crosses val="autoZero"/>
        <c:auto val="1"/>
        <c:lblAlgn val="ctr"/>
        <c:lblOffset val="100"/>
        <c:noMultiLvlLbl val="0"/>
      </c:catAx>
      <c:valAx>
        <c:axId val="537050288"/>
        <c:scaling>
          <c:orientation val="minMax"/>
          <c:max val="75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361645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Internet</c:v>
                </c:pt>
                <c:pt idx="1">
                  <c:v>TV de paga</c:v>
                </c:pt>
                <c:pt idx="2">
                  <c:v>Telefonía fija</c:v>
                </c:pt>
              </c:strCache>
            </c:strRef>
          </c:cat>
          <c:val>
            <c:numRef>
              <c:f>Hoja1!$B$2:$B$4</c:f>
              <c:numCache>
                <c:formatCode>General</c:formatCode>
                <c:ptCount val="3"/>
                <c:pt idx="0">
                  <c:v>86.3</c:v>
                </c:pt>
                <c:pt idx="1">
                  <c:v>55.9</c:v>
                </c:pt>
                <c:pt idx="2">
                  <c:v>52.6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60-4B17-9776-D2BE58C32F0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BED-4FD3-AF0D-8106281B44BB}"/>
                </c:ext>
              </c:extLst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BED-4FD3-AF0D-8106281B44BB}"/>
                </c:ext>
              </c:extLst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BED-4FD3-AF0D-8106281B44B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Internet</c:v>
                </c:pt>
                <c:pt idx="1">
                  <c:v>TV de paga</c:v>
                </c:pt>
                <c:pt idx="2">
                  <c:v>Telefonía fija</c:v>
                </c:pt>
              </c:strCache>
            </c:strRef>
          </c:cat>
          <c:val>
            <c:numRef>
              <c:f>Hoja1!$C$2:$C$4</c:f>
              <c:numCache>
                <c:formatCode>General</c:formatCode>
                <c:ptCount val="3"/>
                <c:pt idx="0">
                  <c:v>89.6</c:v>
                </c:pt>
                <c:pt idx="1">
                  <c:v>52.5</c:v>
                </c:pt>
                <c:pt idx="2">
                  <c:v>51.8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ED-4FD3-AF0D-8106281B44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850405744"/>
        <c:axId val="850409104"/>
      </c:barChart>
      <c:catAx>
        <c:axId val="850405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850409104"/>
        <c:crosses val="autoZero"/>
        <c:auto val="1"/>
        <c:lblAlgn val="ctr"/>
        <c:lblOffset val="100"/>
        <c:noMultiLvlLbl val="0"/>
      </c:catAx>
      <c:valAx>
        <c:axId val="850409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50405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1863710869712167"/>
          <c:y val="0.88224732189655941"/>
          <c:w val="0.14142871519085237"/>
          <c:h val="7.402050886240527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 b="1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0735957414389281"/>
          <c:w val="0.98056388481963008"/>
          <c:h val="0.7753216020352048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Hoja1!$C$1</c:f>
              <c:strCache>
                <c:ptCount val="1"/>
                <c:pt idx="0">
                  <c:v>Dispone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58F8B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666A-4228-9423-E643722A6448}"/>
              </c:ext>
            </c:extLst>
          </c:dPt>
          <c:dLbls>
            <c:dLbl>
              <c:idx val="0"/>
              <c:layout>
                <c:manualLayout>
                  <c:x val="0"/>
                  <c:y val="-0.43742429362612356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66A-4228-9423-E643722A64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2023</c:v>
                </c:pt>
              </c:numCache>
            </c:numRef>
          </c:cat>
          <c:val>
            <c:numRef>
              <c:f>Hoja1!$C$2</c:f>
              <c:numCache>
                <c:formatCode>General</c:formatCode>
                <c:ptCount val="1"/>
                <c:pt idx="0">
                  <c:v>30.2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54E-48DE-B1D4-0D64F714E6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083761375"/>
        <c:axId val="1083763775"/>
      </c:barChart>
      <c:catAx>
        <c:axId val="1083761375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83763775"/>
        <c:crosses val="autoZero"/>
        <c:auto val="1"/>
        <c:lblAlgn val="ctr"/>
        <c:lblOffset val="100"/>
        <c:noMultiLvlLbl val="0"/>
      </c:catAx>
      <c:valAx>
        <c:axId val="1083763775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1083761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7.7522977703956941E-2"/>
          <c:w val="1"/>
          <c:h val="0.724060120457219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Urbano</c:v>
                </c:pt>
              </c:strCache>
            </c:strRef>
          </c:tx>
          <c:spPr>
            <a:solidFill>
              <a:srgbClr val="32AEA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2AE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C79-4302-9B20-BF2F97857A7D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0E67576E-213C-4DD9-8F3B-D4333499A8B6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5A20-47A3-A120-FEE415F4C3B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6ABA0AAD-DA39-4792-B02F-C863A28671E9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A20-47A3-A120-FEE415F4C3B1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5E732679-BBF5-447C-9A3B-C5B8DD80A725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5A20-47A3-A120-FEE415F4C3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 formatCode="##0.0">
                  <c:v>78.158725070434812</c:v>
                </c:pt>
                <c:pt idx="1">
                  <c:v>81.638670537748354</c:v>
                </c:pt>
                <c:pt idx="2">
                  <c:v>83.763767042294162</c:v>
                </c:pt>
                <c:pt idx="3">
                  <c:v>85.495739518710593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E03-4232-9ACF-C12AD87C3D26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Rural</c:v>
                </c:pt>
              </c:strCache>
            </c:strRef>
          </c:tx>
          <c:spPr>
            <a:solidFill>
              <a:srgbClr val="98C3BC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8A746931-6302-425D-98D0-41BBBD0CEFF0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A20-47A3-A120-FEE415F4C3B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F3070DA-217B-4BF0-89D8-BEBD5B7366F8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5A20-47A3-A120-FEE415F4C3B1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CE5B9D3-5947-47E4-A6DF-1E3B77286131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A20-47A3-A120-FEE415F4C3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0.0</c:formatCode>
                <c:ptCount val="4"/>
                <c:pt idx="0" formatCode="##0.0">
                  <c:v>51.223463597139606</c:v>
                </c:pt>
                <c:pt idx="1">
                  <c:v>56.457946314827986</c:v>
                </c:pt>
                <c:pt idx="2">
                  <c:v>62.273449760163615</c:v>
                </c:pt>
                <c:pt idx="3">
                  <c:v>66.021287505653802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E03-4232-9ACF-C12AD87C3D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207422319"/>
        <c:axId val="1211910351"/>
      </c:barChart>
      <c:catAx>
        <c:axId val="12074223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11910351"/>
        <c:crosses val="autoZero"/>
        <c:auto val="1"/>
        <c:lblAlgn val="ctr"/>
        <c:lblOffset val="100"/>
        <c:noMultiLvlLbl val="0"/>
      </c:catAx>
      <c:valAx>
        <c:axId val="1211910351"/>
        <c:scaling>
          <c:orientation val="minMax"/>
        </c:scaling>
        <c:delete val="1"/>
        <c:axPos val="l"/>
        <c:numFmt formatCode="##0.0" sourceLinked="1"/>
        <c:majorTickMark val="none"/>
        <c:minorTickMark val="none"/>
        <c:tickLblPos val="nextTo"/>
        <c:crossAx val="1207422319"/>
        <c:crosses val="autoZero"/>
        <c:crossBetween val="between"/>
        <c:majorUnit val="15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Urbano</c:v>
                </c:pt>
              </c:strCache>
            </c:strRef>
          </c:tx>
          <c:spPr>
            <a:solidFill>
              <a:schemeClr val="accent4">
                <a:lumMod val="90000"/>
                <a:lumOff val="10000"/>
              </a:schemeClr>
            </a:solidFill>
            <a:ln>
              <a:solidFill>
                <a:schemeClr val="accent4">
                  <a:lumMod val="90000"/>
                  <a:lumOff val="1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2AE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C75-4446-9A09-80421DECA412}"/>
              </c:ext>
            </c:extLst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C75-4446-9A09-80421DECA4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Hoja1!$B$2</c:f>
              <c:numCache>
                <c:formatCode>0.0</c:formatCode>
                <c:ptCount val="1"/>
                <c:pt idx="0">
                  <c:v>35.734926896866796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75-4446-9A09-80421DECA412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Rural</c:v>
                </c:pt>
              </c:strCache>
            </c:strRef>
          </c:tx>
          <c:spPr>
            <a:solidFill>
              <a:srgbClr val="98C3BC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AD4D721-6AFD-42F4-92AE-E5757985EEF9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712-4E50-B9E0-E2699E561A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Hoja1!$C$2</c:f>
              <c:numCache>
                <c:formatCode>0.0</c:formatCode>
                <c:ptCount val="1"/>
                <c:pt idx="0">
                  <c:v>9.533141387078933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75-4446-9A09-80421DECA4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0"/>
        <c:axId val="204857471"/>
        <c:axId val="204858431"/>
      </c:barChart>
      <c:catAx>
        <c:axId val="20485747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04858431"/>
        <c:crosses val="autoZero"/>
        <c:auto val="1"/>
        <c:lblAlgn val="ctr"/>
        <c:lblOffset val="100"/>
        <c:noMultiLvlLbl val="0"/>
      </c:catAx>
      <c:valAx>
        <c:axId val="204858431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2048574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10761159278854E-2"/>
          <c:y val="0.13746001082362289"/>
          <c:w val="0.97071487637016984"/>
          <c:h val="0.77076998195039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Porcentaje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3B-4905-BA18-B58F3540449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B3B-4905-BA18-B58F35404495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B3B-4905-BA18-B58F35404495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B38-4352-BEC1-EC1045B217A0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3B-4905-BA18-B58F35404495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3612FDDD-E803-4F9A-8DC0-0604FDF9998F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B3B-4905-BA18-B58F3540449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AC3E3CA-BE63-437D-9A4E-4022DC34D2DF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2B38-4352-BEC1-EC1045B217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75.142805073419268</c:v>
                </c:pt>
                <c:pt idx="1">
                  <c:v>78.333146719822949</c:v>
                </c:pt>
                <c:pt idx="2">
                  <c:v>79.23892347391542</c:v>
                </c:pt>
                <c:pt idx="3">
                  <c:v>81.379925136336027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3B-4905-BA18-B58F354044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540941648"/>
        <c:axId val="272347760"/>
      </c:barChart>
      <c:catAx>
        <c:axId val="54094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272347760"/>
        <c:crosses val="autoZero"/>
        <c:auto val="1"/>
        <c:lblAlgn val="ctr"/>
        <c:lblOffset val="100"/>
        <c:noMultiLvlLbl val="0"/>
      </c:catAx>
      <c:valAx>
        <c:axId val="272347760"/>
        <c:scaling>
          <c:orientation val="minMax"/>
          <c:max val="9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54094164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563470598674631E-2"/>
          <c:w val="1"/>
          <c:h val="0.75271797758411396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ln w="31750" cap="rnd">
              <a:solidFill>
                <a:srgbClr val="FCAA8D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CAA8D"/>
              </a:solidFill>
              <a:ln w="9525">
                <a:solidFill>
                  <a:srgbClr val="FCAA8D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7613365404335597E-2"/>
                  <c:y val="-4.74179478799574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9F5-42A7-983F-875B3D071B1E}"/>
                </c:ext>
              </c:extLst>
            </c:dLbl>
            <c:dLbl>
              <c:idx val="1"/>
              <c:layout>
                <c:manualLayout>
                  <c:x val="-3.7621598555189394E-2"/>
                  <c:y val="-3.8414540054649032E-2"/>
                </c:manualLayout>
              </c:layout>
              <c:tx>
                <c:rich>
                  <a:bodyPr/>
                  <a:lstStyle/>
                  <a:p>
                    <a:fld id="{AD7E0033-1F6E-43EB-AB99-DD23C1D791B5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E9F5-42A7-983F-875B3D071B1E}"/>
                </c:ext>
              </c:extLst>
            </c:dLbl>
            <c:dLbl>
              <c:idx val="2"/>
              <c:layout>
                <c:manualLayout>
                  <c:x val="-3.0115423692049031E-2"/>
                  <c:y val="-4.141567599641843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9F5-42A7-983F-875B3D071B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75.985978915857558</c:v>
                </c:pt>
                <c:pt idx="1">
                  <c:v>79.034085780757962</c:v>
                </c:pt>
                <c:pt idx="2">
                  <c:v>80.085952511255272</c:v>
                </c:pt>
                <c:pt idx="3">
                  <c:v>80.90460078833496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86A-4C1A-90A3-FD751C4B33FF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3860277972765413E-2"/>
                  <c:y val="4.741794787995734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9F5-42A7-983F-875B3D071B1E}"/>
                </c:ext>
              </c:extLst>
            </c:dLbl>
            <c:dLbl>
              <c:idx val="1"/>
              <c:layout>
                <c:manualLayout>
                  <c:x val="-3.7621598555189394E-2"/>
                  <c:y val="4.1415675996418488E-2"/>
                </c:manualLayout>
              </c:layout>
              <c:tx>
                <c:rich>
                  <a:bodyPr/>
                  <a:lstStyle/>
                  <a:p>
                    <a:fld id="{36A848C8-0180-41DC-B334-5EB9E80E22B4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E9F5-42A7-983F-875B3D071B1E}"/>
                </c:ext>
              </c:extLst>
            </c:dLbl>
            <c:dLbl>
              <c:idx val="2"/>
              <c:layout>
                <c:manualLayout>
                  <c:x val="-2.8864394548192302E-2"/>
                  <c:y val="4.441681193818788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9F5-42A7-983F-875B3D071B1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992D6F9-CE0A-4F9F-9C91-F0CC722C3CEF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D593-468A-A52E-0368A862E5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0.0</c:formatCode>
                <c:ptCount val="4"/>
                <c:pt idx="0">
                  <c:v>74.35826460631786</c:v>
                </c:pt>
                <c:pt idx="1">
                  <c:v>77.691856552226284</c:v>
                </c:pt>
                <c:pt idx="2">
                  <c:v>78.468655817496227</c:v>
                </c:pt>
                <c:pt idx="3">
                  <c:v>81.810137525690536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86A-4C1A-90A3-FD751C4B33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9137983"/>
        <c:axId val="1380402847"/>
      </c:lineChart>
      <c:catAx>
        <c:axId val="13891379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80402847"/>
        <c:crosses val="autoZero"/>
        <c:auto val="1"/>
        <c:lblAlgn val="ctr"/>
        <c:lblOffset val="100"/>
        <c:noMultiLvlLbl val="0"/>
      </c:catAx>
      <c:valAx>
        <c:axId val="1380402847"/>
        <c:scaling>
          <c:orientation val="minMax"/>
          <c:max val="90"/>
          <c:min val="60"/>
        </c:scaling>
        <c:delete val="1"/>
        <c:axPos val="l"/>
        <c:numFmt formatCode="0.0" sourceLinked="1"/>
        <c:majorTickMark val="none"/>
        <c:minorTickMark val="none"/>
        <c:tickLblPos val="nextTo"/>
        <c:crossAx val="1389137983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069757927796672"/>
          <c:y val="0.91432899771092402"/>
          <c:w val="0.35605598945097783"/>
          <c:h val="6.83615263504969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 b="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303936190305179E-2"/>
          <c:y val="6.7273577674187471E-2"/>
          <c:w val="0.79469629253662022"/>
          <c:h val="0.8506861983367458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Celular inteligente (Smartphone)</c:v>
                </c:pt>
              </c:strCache>
            </c:strRef>
          </c:tx>
          <c:spPr>
            <a:solidFill>
              <a:srgbClr val="07CBC6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0CAA68FD-215C-409F-8573-30EAE3CFB2E7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18A-4034-9456-955484079A2B}"/>
                </c:ext>
              </c:extLst>
            </c:dLbl>
            <c:dLbl>
              <c:idx val="2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F441C763-4875-4EA4-AC99-ADA64C0B9EB8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 w="12700"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18A-4034-9456-955484079A2B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D675AC9D-A5DF-4A21-85C2-9E52CED12E39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18A-4034-9456-955484079A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91.5</c:v>
                </c:pt>
                <c:pt idx="1">
                  <c:v>93.894562647898454</c:v>
                </c:pt>
                <c:pt idx="2">
                  <c:v>94.646699943803455</c:v>
                </c:pt>
                <c:pt idx="3">
                  <c:v>95.528270607233821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2F-4EAE-B2EE-F146A3269ED7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Celular común</c:v>
                </c:pt>
              </c:strCache>
            </c:strRef>
          </c:tx>
          <c:spPr>
            <a:solidFill>
              <a:srgbClr val="047673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2C2FA34-7EE1-4B62-8653-6EB7CC016456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18A-4034-9456-955484079A2B}"/>
                </c:ext>
              </c:extLst>
            </c:dLbl>
            <c:dLbl>
              <c:idx val="2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34BA7B16-6D50-4CE9-B018-BD77501E5DF1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18A-4034-9456-955484079A2B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FFFFFF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19DA0A6-9577-415D-BAF5-0F4023263BDB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FFFFFF"/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FFFFFF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18A-4034-9456-955484079A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0.0</c:formatCode>
                <c:ptCount val="4"/>
                <c:pt idx="0">
                  <c:v>8.2148155210023468</c:v>
                </c:pt>
                <c:pt idx="1">
                  <c:v>5.8759227546862238</c:v>
                </c:pt>
                <c:pt idx="2">
                  <c:v>5.1867472983726035</c:v>
                </c:pt>
                <c:pt idx="3">
                  <c:v>4.2862926645507251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2F-4EAE-B2EE-F146A3269E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540956496"/>
        <c:axId val="139064800"/>
      </c:barChart>
      <c:catAx>
        <c:axId val="540956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9064800"/>
        <c:crosses val="autoZero"/>
        <c:auto val="1"/>
        <c:lblAlgn val="ctr"/>
        <c:lblOffset val="100"/>
        <c:noMultiLvlLbl val="0"/>
      </c:catAx>
      <c:valAx>
        <c:axId val="139064800"/>
        <c:scaling>
          <c:orientation val="minMax"/>
          <c:max val="10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540956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s-MX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Gasto promedio (pesos)</a:t>
            </a:r>
          </a:p>
        </c:rich>
      </c:tx>
      <c:layout>
        <c:manualLayout>
          <c:xMode val="edge"/>
          <c:yMode val="edge"/>
          <c:x val="0.31379137904443211"/>
          <c:y val="1.68859416494136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2.802034164790158E-2"/>
          <c:y val="0.13968237721488644"/>
          <c:w val="0.95258096028816652"/>
          <c:h val="0.788316463652256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2019</c:v>
                </c:pt>
              </c:strCache>
            </c:strRef>
          </c:tx>
          <c:spPr>
            <a:pattFill prst="pct75">
              <a:fgClr>
                <a:srgbClr val="0CD2F0"/>
              </a:fgClr>
              <a:bgClr>
                <a:schemeClr val="bg1"/>
              </a:bgClr>
            </a:patt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Prepago</c:v>
                </c:pt>
                <c:pt idx="1">
                  <c:v>Pospago</c:v>
                </c:pt>
                <c:pt idx="2">
                  <c:v>Ambos</c:v>
                </c:pt>
              </c:strCache>
            </c:strRef>
          </c:cat>
          <c:val>
            <c:numRef>
              <c:f>Hoja1!$B$2:$B$4</c:f>
              <c:numCache>
                <c:formatCode>0.0</c:formatCode>
                <c:ptCount val="3"/>
                <c:pt idx="0">
                  <c:v>176.5</c:v>
                </c:pt>
                <c:pt idx="1">
                  <c:v>498.3</c:v>
                </c:pt>
                <c:pt idx="2">
                  <c:v>481.4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F6-4124-A770-BC8A7BCA154E}"/>
            </c:ext>
          </c:extLst>
        </c:ser>
        <c:ser>
          <c:idx val="2"/>
          <c:order val="1"/>
          <c:tx>
            <c:strRef>
              <c:f>Hoja1!$C$1</c:f>
              <c:strCache>
                <c:ptCount val="1"/>
                <c:pt idx="0">
                  <c:v>20222</c:v>
                </c:pt>
              </c:strCache>
            </c:strRef>
          </c:tx>
          <c:spPr>
            <a:pattFill prst="pct75">
              <a:fgClr>
                <a:srgbClr val="002060"/>
              </a:fgClr>
              <a:bgClr>
                <a:schemeClr val="bg1"/>
              </a:bgClr>
            </a:patt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Prepago</c:v>
                </c:pt>
                <c:pt idx="1">
                  <c:v>Pospago</c:v>
                </c:pt>
                <c:pt idx="2">
                  <c:v>Ambos</c:v>
                </c:pt>
              </c:strCache>
            </c:strRef>
          </c:cat>
          <c:val>
            <c:numRef>
              <c:f>Hoja1!$C$2:$C$4</c:f>
              <c:numCache>
                <c:formatCode>0.0</c:formatCode>
                <c:ptCount val="3"/>
                <c:pt idx="0">
                  <c:v>155.4</c:v>
                </c:pt>
                <c:pt idx="1">
                  <c:v>439.6</c:v>
                </c:pt>
                <c:pt idx="2">
                  <c:v>484.3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F6-4124-A770-BC8A7BCA15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795866992"/>
        <c:axId val="1218126528"/>
      </c:barChart>
      <c:catAx>
        <c:axId val="1795866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18126528"/>
        <c:crosses val="autoZero"/>
        <c:auto val="1"/>
        <c:lblAlgn val="ctr"/>
        <c:lblOffset val="100"/>
        <c:noMultiLvlLbl val="0"/>
      </c:catAx>
      <c:valAx>
        <c:axId val="1218126528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795866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s-MX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Personas usuarias (porcentaje)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10814481133090099"/>
          <c:w val="1"/>
          <c:h val="0.81133799710788923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rgbClr val="0CD2F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BFE0E1BB-8D17-4D5A-9616-86995A7E41C1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72B-4A12-833D-B4454FF25780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D3460E0-2595-404F-9EE3-1F6F2423B62C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D72B-4A12-833D-B4454FF25780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71E708C-7B82-45B7-864C-7FA38A2766EC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D72B-4A12-833D-B4454FF257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Prepago</c:v>
                </c:pt>
                <c:pt idx="1">
                  <c:v>Pospago</c:v>
                </c:pt>
                <c:pt idx="2">
                  <c:v>Ambos</c:v>
                </c:pt>
              </c:strCache>
            </c:strRef>
          </c:cat>
          <c:val>
            <c:numRef>
              <c:f>Hoja1!$B$2:$B$4</c:f>
              <c:numCache>
                <c:formatCode>0.0</c:formatCode>
                <c:ptCount val="3"/>
                <c:pt idx="0">
                  <c:v>80.599999999999994</c:v>
                </c:pt>
                <c:pt idx="1">
                  <c:v>16.2</c:v>
                </c:pt>
                <c:pt idx="2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88-4C5A-A9F7-CB1D4839F7AF}"/>
            </c:ext>
          </c:extLst>
        </c:ser>
        <c:ser>
          <c:idx val="0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Prepago</c:v>
                </c:pt>
                <c:pt idx="1">
                  <c:v>Pospago</c:v>
                </c:pt>
                <c:pt idx="2">
                  <c:v>Ambos</c:v>
                </c:pt>
              </c:strCache>
            </c:strRef>
          </c:cat>
          <c:val>
            <c:numRef>
              <c:f>Hoja1!$C$2:$C$4</c:f>
              <c:numCache>
                <c:formatCode>0.0</c:formatCode>
                <c:ptCount val="3"/>
                <c:pt idx="0">
                  <c:v>80.900000000000006</c:v>
                </c:pt>
                <c:pt idx="1">
                  <c:v>14.8</c:v>
                </c:pt>
                <c:pt idx="2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41-432E-9DCA-46BDDFD73E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361643360"/>
        <c:axId val="537043088"/>
      </c:barChart>
      <c:catAx>
        <c:axId val="36164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43088"/>
        <c:crosses val="autoZero"/>
        <c:auto val="1"/>
        <c:lblAlgn val="ctr"/>
        <c:lblOffset val="100"/>
        <c:noMultiLvlLbl val="0"/>
      </c:catAx>
      <c:valAx>
        <c:axId val="537043088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361643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400670571090616E-2"/>
          <c:y val="4.8357070194551301E-2"/>
          <c:w val="0.69979191795481877"/>
          <c:h val="0.8609423874322469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Ambos</c:v>
                </c:pt>
              </c:strCache>
            </c:strRef>
          </c:tx>
          <c:spPr>
            <a:solidFill>
              <a:srgbClr val="07CBC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7CBC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BF6-431F-9143-3D44A32BC78E}"/>
              </c:ext>
            </c:extLst>
          </c:dPt>
          <c:dPt>
            <c:idx val="1"/>
            <c:invertIfNegative val="0"/>
            <c:bubble3D val="0"/>
            <c:spPr>
              <a:solidFill>
                <a:srgbClr val="07CBC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0BF6-431F-9143-3D44A32BC78E}"/>
              </c:ext>
            </c:extLst>
          </c:dPt>
          <c:dPt>
            <c:idx val="2"/>
            <c:invertIfNegative val="0"/>
            <c:bubble3D val="0"/>
            <c:spPr>
              <a:solidFill>
                <a:srgbClr val="07CBC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F6-431F-9143-3D44A32BC78E}"/>
              </c:ext>
            </c:extLst>
          </c:dPt>
          <c:dPt>
            <c:idx val="3"/>
            <c:invertIfNegative val="0"/>
            <c:bubble3D val="0"/>
            <c:spPr>
              <a:solidFill>
                <a:srgbClr val="07CBC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0BF6-431F-9143-3D44A32BC78E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E31A1B02-94A1-48D3-810D-CEC3AEE88214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0BF6-431F-9143-3D44A32BC7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8AB4926-E272-4156-97B3-A7718395222D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0BF6-431F-9143-3D44A32BC78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5782D1C-BC07-4246-8304-51D37E12F7CA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0BF6-431F-9143-3D44A32BC7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##0.0</c:formatCode>
                <c:ptCount val="4"/>
                <c:pt idx="0">
                  <c:v>67.124562667083097</c:v>
                </c:pt>
                <c:pt idx="1">
                  <c:v>71.722759001754014</c:v>
                </c:pt>
                <c:pt idx="2">
                  <c:v>75.558752050431238</c:v>
                </c:pt>
                <c:pt idx="3">
                  <c:v>74.325740124697276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D6-41BF-B3A4-BF5411DAEE47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Solo con conexión móvil (datos)</c:v>
                </c:pt>
              </c:strCache>
            </c:strRef>
          </c:tx>
          <c:spPr>
            <a:solidFill>
              <a:srgbClr val="06E9E4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800" b="1" i="0" u="none" strike="noStrike" kern="1200" baseline="0">
                        <a:solidFill>
                          <a:srgbClr val="000000">
                            <a:lumMod val="65000"/>
                            <a:lumOff val="3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E030D09B-DAC8-477E-927A-5476330250E6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 b="1">
                          <a:solidFill>
                            <a:srgbClr val="000000">
                              <a:lumMod val="65000"/>
                              <a:lumOff val="3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6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1" i="0" u="none" strike="noStrike" kern="1200" baseline="0">
                      <a:solidFill>
                        <a:srgbClr val="000000">
                          <a:lumMod val="65000"/>
                          <a:lumOff val="3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DDEE-474D-9FB2-D0A7BAD9142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4806DB96-5EC9-4634-A5A2-13D8DDD1272E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DDEE-474D-9FB2-D0A7BAD9142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63A44B0-F08A-4182-825F-62EBBB7A644D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DDEE-474D-9FB2-D0A7BAD914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##0.0</c:formatCode>
                <c:ptCount val="4"/>
                <c:pt idx="0">
                  <c:v>19.213309738417998</c:v>
                </c:pt>
                <c:pt idx="1">
                  <c:v>15.846228090701315</c:v>
                </c:pt>
                <c:pt idx="2">
                  <c:v>13.804845448690498</c:v>
                </c:pt>
                <c:pt idx="3">
                  <c:v>12.588089595799861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8D6-41BF-B3A4-BF5411DAEE47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Solo wifi</c:v>
                </c:pt>
              </c:strCache>
            </c:strRef>
          </c:tx>
          <c:spPr>
            <a:solidFill>
              <a:srgbClr val="CAF4F6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DF06B90F-CEB9-40E8-AC75-DDE51785C3FA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DDEE-474D-9FB2-D0A7BAD9142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324C0F0-1419-4167-9B68-7924EE93BB19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DDEE-474D-9FB2-D0A7BAD9142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C0A5E84-96C2-41E5-84AA-4A60808C37EE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DDEE-474D-9FB2-D0A7BAD914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Hoja1!$D$4:$D$7</c:f>
              <c:numCache>
                <c:formatCode>##0.0</c:formatCode>
                <c:ptCount val="4"/>
                <c:pt idx="0">
                  <c:v>13.66212759449891</c:v>
                </c:pt>
                <c:pt idx="1">
                  <c:v>12.431012907544678</c:v>
                </c:pt>
                <c:pt idx="2">
                  <c:v>10.636402500878269</c:v>
                </c:pt>
                <c:pt idx="3">
                  <c:v>13.086170279502864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8D6-41BF-B3A4-BF5411DAEE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1162350960"/>
        <c:axId val="1156579696"/>
      </c:barChart>
      <c:catAx>
        <c:axId val="1162350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156579696"/>
        <c:crosses val="autoZero"/>
        <c:auto val="1"/>
        <c:lblAlgn val="ctr"/>
        <c:lblOffset val="100"/>
        <c:noMultiLvlLbl val="0"/>
      </c:catAx>
      <c:valAx>
        <c:axId val="1156579696"/>
        <c:scaling>
          <c:orientation val="minMax"/>
          <c:max val="100"/>
        </c:scaling>
        <c:delete val="1"/>
        <c:axPos val="l"/>
        <c:numFmt formatCode="##0.0" sourceLinked="1"/>
        <c:majorTickMark val="none"/>
        <c:minorTickMark val="none"/>
        <c:tickLblPos val="nextTo"/>
        <c:crossAx val="1162350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141299927816201"/>
          <c:y val="3.1606442103310303E-2"/>
          <c:w val="0.66540517579293601"/>
          <c:h val="0.95076174538931402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456003E-F995-42C3-A8C8-FAE3C04A05C0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DA1F-45BC-BBB1-2E08CEC67262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A742D41B-F76F-4A3C-BD5E-5D074ECFB864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DA1F-45BC-BBB1-2E08CEC6726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65E4F46-E602-4593-A566-1BC53A45B3DF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7086-45AA-88F1-F54AD312DA7E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F41CCC96-A992-44A7-B5F4-D2F522FAF8CE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DA1F-45BC-BBB1-2E08CEC6726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4398320-2FD5-463D-8B5E-A0970BD907C8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DA1F-45BC-BBB1-2E08CEC67262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077BBFF-7C50-4D07-A309-17EA85B76EF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DA1F-45BC-BBB1-2E08CEC6726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Hoja1!$A$2:$A$9</c:f>
              <c:strCache>
                <c:ptCount val="8"/>
                <c:pt idx="0">
                  <c:v>Editar fotos o videos</c:v>
                </c:pt>
                <c:pt idx="1">
                  <c:v>Acceder a banca móvil</c:v>
                </c:pt>
                <c:pt idx="2">
                  <c:v>Jugar</c:v>
                </c:pt>
                <c:pt idx="3">
                  <c:v>Adquirir bienes o servicios</c:v>
                </c:pt>
                <c:pt idx="4">
                  <c:v>Tránsito y navegación asistida</c:v>
                </c:pt>
                <c:pt idx="5">
                  <c:v>Acceder a contenidos de audio y video</c:v>
                </c:pt>
                <c:pt idx="6">
                  <c:v>Acceder a redes sociales</c:v>
                </c:pt>
                <c:pt idx="7">
                  <c:v>Mensajería instantánea</c:v>
                </c:pt>
              </c:strCache>
            </c:strRef>
          </c:cat>
          <c:val>
            <c:numRef>
              <c:f>Hoja1!$C$2:$C$9</c:f>
              <c:numCache>
                <c:formatCode>##0.0</c:formatCode>
                <c:ptCount val="8"/>
                <c:pt idx="0">
                  <c:v>29.337451145070091</c:v>
                </c:pt>
                <c:pt idx="1">
                  <c:v>31.947847635952069</c:v>
                </c:pt>
                <c:pt idx="2">
                  <c:v>33.318010130482115</c:v>
                </c:pt>
                <c:pt idx="3">
                  <c:v>33.889905666792089</c:v>
                </c:pt>
                <c:pt idx="4">
                  <c:v>50.694078454118177</c:v>
                </c:pt>
                <c:pt idx="5">
                  <c:v>77.734877727964232</c:v>
                </c:pt>
                <c:pt idx="6">
                  <c:v>78.336024795827214</c:v>
                </c:pt>
                <c:pt idx="7">
                  <c:v>91.237488690641527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A1F-45BC-BBB1-2E08CEC672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69377504"/>
        <c:axId val="1089549232"/>
      </c:barChart>
      <c:catAx>
        <c:axId val="16693775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49232"/>
        <c:crosses val="autoZero"/>
        <c:auto val="1"/>
        <c:lblAlgn val="ctr"/>
        <c:lblOffset val="100"/>
        <c:noMultiLvlLbl val="0"/>
      </c:catAx>
      <c:valAx>
        <c:axId val="1089549232"/>
        <c:scaling>
          <c:orientation val="minMax"/>
        </c:scaling>
        <c:delete val="1"/>
        <c:axPos val="b"/>
        <c:numFmt formatCode="##0.0" sourceLinked="1"/>
        <c:majorTickMark val="none"/>
        <c:minorTickMark val="none"/>
        <c:tickLblPos val="nextTo"/>
        <c:crossAx val="1669377504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141299927816201"/>
          <c:y val="3.1606442103310303E-2"/>
          <c:w val="0.66540517579293601"/>
          <c:h val="0.95076174538931402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rgbClr val="FCAA8D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456003E-F995-42C3-A8C8-FAE3C04A05C0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B676-45AB-9E29-293CBB02765B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A742D41B-F76F-4A3C-BD5E-5D074ECFB864}" type="VALUE">
                      <a:rPr lang="en-US" sz="14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/>
                      </a:pPr>
                      <a:t>[VALUE]</a:t>
                    </a:fld>
                    <a:r>
                      <a:rPr lang="en-US" sz="14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676-45AB-9E29-293CBB02765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65E4F46-E602-4593-A566-1BC53A45B3DF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B676-45AB-9E29-293CBB02765B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4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F41CCC96-A992-44A7-B5F4-D2F522FAF8CE}" type="VALUE">
                      <a:rPr lang="en-US" sz="14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b="1"/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676-45AB-9E29-293CBB02765B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4398320-2FD5-463D-8B5E-A0970BD907C8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B676-45AB-9E29-293CBB02765B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077BBFF-7C50-4D07-A309-17EA85B76EF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676-45AB-9E29-293CBB0276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Hoja1!$A$2:$A$9</c:f>
              <c:strCache>
                <c:ptCount val="8"/>
                <c:pt idx="0">
                  <c:v>Editar fotos o videos</c:v>
                </c:pt>
                <c:pt idx="1">
                  <c:v>Acceder a banca móvil</c:v>
                </c:pt>
                <c:pt idx="2">
                  <c:v>Jugar</c:v>
                </c:pt>
                <c:pt idx="3">
                  <c:v>Adquirir bienes o servicios</c:v>
                </c:pt>
                <c:pt idx="4">
                  <c:v>Tránsito y navegación asistida</c:v>
                </c:pt>
                <c:pt idx="5">
                  <c:v>Acceder a contenidos de audio y video</c:v>
                </c:pt>
                <c:pt idx="6">
                  <c:v>Acceder a redes sociales</c:v>
                </c:pt>
                <c:pt idx="7">
                  <c:v>Mensajería instantánea</c:v>
                </c:pt>
              </c:strCache>
            </c:strRef>
          </c:cat>
          <c:val>
            <c:numRef>
              <c:f>Hoja1!$B$2:$B$9</c:f>
              <c:numCache>
                <c:formatCode>##0.0</c:formatCode>
                <c:ptCount val="8"/>
                <c:pt idx="0">
                  <c:v>26.199122260413578</c:v>
                </c:pt>
                <c:pt idx="1">
                  <c:v>34.480080054591653</c:v>
                </c:pt>
                <c:pt idx="2">
                  <c:v>38.669300031764649</c:v>
                </c:pt>
                <c:pt idx="3">
                  <c:v>36.237644554064332</c:v>
                </c:pt>
                <c:pt idx="4">
                  <c:v>55.887254346465497</c:v>
                </c:pt>
                <c:pt idx="5">
                  <c:v>79.255525132347358</c:v>
                </c:pt>
                <c:pt idx="6">
                  <c:v>77.750662434185301</c:v>
                </c:pt>
                <c:pt idx="7">
                  <c:v>90.558985521522359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676-45AB-9E29-293CBB02765B}"/>
            </c:ext>
          </c:extLst>
        </c:ser>
        <c:ser>
          <c:idx val="0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rgbClr val="FB734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73E1803B-0ACE-4E2F-AB4C-AF31DAC80057}" type="VALUE">
                      <a:rPr lang="en-US" sz="1400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676-45AB-9E29-293CBB02765B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DB4B180D-36FD-4F12-845E-9CA25BCE9E63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B676-45AB-9E29-293CBB02765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CCF3CB9-52A2-4DD4-9C95-AB9B7A18B011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B676-45AB-9E29-293CBB02765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C344D16-48F6-4567-B063-71625C91ABB8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B676-45AB-9E29-293CBB0276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Hoja1!$A$2:$A$9</c:f>
              <c:strCache>
                <c:ptCount val="8"/>
                <c:pt idx="0">
                  <c:v>Editar fotos o videos</c:v>
                </c:pt>
                <c:pt idx="1">
                  <c:v>Acceder a banca móvil</c:v>
                </c:pt>
                <c:pt idx="2">
                  <c:v>Jugar</c:v>
                </c:pt>
                <c:pt idx="3">
                  <c:v>Adquirir bienes o servicios</c:v>
                </c:pt>
                <c:pt idx="4">
                  <c:v>Tránsito y navegación asistida</c:v>
                </c:pt>
                <c:pt idx="5">
                  <c:v>Acceder a contenidos de audio y video</c:v>
                </c:pt>
                <c:pt idx="6">
                  <c:v>Acceder a redes sociales</c:v>
                </c:pt>
                <c:pt idx="7">
                  <c:v>Mensajería instantánea</c:v>
                </c:pt>
              </c:strCache>
            </c:strRef>
          </c:cat>
          <c:val>
            <c:numRef>
              <c:f>Hoja1!$C$2:$C$9</c:f>
              <c:numCache>
                <c:formatCode>##0.0</c:formatCode>
                <c:ptCount val="8"/>
                <c:pt idx="0">
                  <c:v>32.118947005709686</c:v>
                </c:pt>
                <c:pt idx="1">
                  <c:v>29.703534101746346</c:v>
                </c:pt>
                <c:pt idx="2">
                  <c:v>28.575170467541913</c:v>
                </c:pt>
                <c:pt idx="3">
                  <c:v>31.809108453747573</c:v>
                </c:pt>
                <c:pt idx="4">
                  <c:v>46.091374983886325</c:v>
                </c:pt>
                <c:pt idx="5">
                  <c:v>76.387130370616475</c:v>
                </c:pt>
                <c:pt idx="6">
                  <c:v>78.854830518784269</c:v>
                </c:pt>
                <c:pt idx="7">
                  <c:v>91.838844961987931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B676-45AB-9E29-293CBB0276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69377504"/>
        <c:axId val="1089549232"/>
      </c:barChart>
      <c:catAx>
        <c:axId val="16693775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49232"/>
        <c:crosses val="autoZero"/>
        <c:auto val="1"/>
        <c:lblAlgn val="ctr"/>
        <c:lblOffset val="100"/>
        <c:noMultiLvlLbl val="0"/>
      </c:catAx>
      <c:valAx>
        <c:axId val="1089549232"/>
        <c:scaling>
          <c:orientation val="minMax"/>
        </c:scaling>
        <c:delete val="1"/>
        <c:axPos val="b"/>
        <c:numFmt formatCode="##0.0" sourceLinked="1"/>
        <c:majorTickMark val="none"/>
        <c:minorTickMark val="none"/>
        <c:tickLblPos val="nextTo"/>
        <c:crossAx val="1669377504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6420861554918937"/>
          <c:y val="0.87330650300102963"/>
          <c:w val="0.13579138445081057"/>
          <c:h val="0.1266934969989703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89702895342795E-2"/>
          <c:y val="0.1093341049503138"/>
          <c:w val="0.9749802718691194"/>
          <c:h val="0.808732277449732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Telefonía celular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6C2-466E-876B-E6D38027B58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46C2-466E-876B-E6D38027B58B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solidFill>
                  <a:srgbClr val="0CD2F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6C2-466E-876B-E6D38027B58B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AA3-4C22-8A6A-F8D7293D6F3A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DF37C899-9FFE-4DC3-9123-6CBED7774A4D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46C2-466E-876B-E6D38027B58B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20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C69A875E-00C6-4C61-96FC-0127F4C6410C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2000"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20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3AA3-4C22-8A6A-F8D7293D6F3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##0.0</c:formatCode>
                <c:ptCount val="4"/>
                <c:pt idx="0">
                  <c:v>98.045908440249804</c:v>
                </c:pt>
                <c:pt idx="1">
                  <c:v>98.541402171892486</c:v>
                </c:pt>
                <c:pt idx="2">
                  <c:v>98.535373521842516</c:v>
                </c:pt>
                <c:pt idx="3">
                  <c:v>98.826781451112609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C2-466E-876B-E6D38027B5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61645680"/>
        <c:axId val="537050288"/>
      </c:barChart>
      <c:catAx>
        <c:axId val="36164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50288"/>
        <c:crosses val="autoZero"/>
        <c:auto val="1"/>
        <c:lblAlgn val="ctr"/>
        <c:lblOffset val="100"/>
        <c:noMultiLvlLbl val="0"/>
      </c:catAx>
      <c:valAx>
        <c:axId val="537050288"/>
        <c:scaling>
          <c:orientation val="minMax"/>
          <c:max val="100"/>
          <c:min val="0"/>
        </c:scaling>
        <c:delete val="1"/>
        <c:axPos val="l"/>
        <c:numFmt formatCode="##0.0" sourceLinked="1"/>
        <c:majorTickMark val="out"/>
        <c:minorTickMark val="none"/>
        <c:tickLblPos val="nextTo"/>
        <c:crossAx val="361645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3546321659037302E-3"/>
          <c:y val="5.5972239561825543E-3"/>
          <c:w val="0.98853141196271499"/>
          <c:h val="0.80036177258692098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ln w="31750" cap="rnd">
              <a:solidFill>
                <a:srgbClr val="FCAA8D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CAA8D"/>
              </a:solidFill>
              <a:ln w="9525">
                <a:solidFill>
                  <a:srgbClr val="FCAA8D"/>
                </a:solidFill>
              </a:ln>
              <a:effectLst/>
            </c:spPr>
          </c:marker>
          <c:dPt>
            <c:idx val="2"/>
            <c:marker>
              <c:symbol val="circle"/>
              <c:size val="7"/>
              <c:spPr>
                <a:solidFill>
                  <a:srgbClr val="FCAA8D"/>
                </a:solidFill>
                <a:ln w="9525">
                  <a:solidFill>
                    <a:srgbClr val="FCAA8D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467A-418B-9773-DB693A6B29D2}"/>
              </c:ext>
            </c:extLst>
          </c:dPt>
          <c:dLbls>
            <c:dLbl>
              <c:idx val="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40F-456F-A8BB-F55D62A512C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C3927C4-3006-4909-B92D-BA68F11CE886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640F-456F-A8BB-F55D62A512C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313B5B01-734C-4D59-95A4-3945CBBCAE55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467A-418B-9773-DB693A6B29D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601B325-ED85-4722-9265-EF7DD204219B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066-475F-A56E-D9CACF669CFE}"/>
                </c:ext>
              </c:extLst>
            </c:dLbl>
            <c:dLbl>
              <c:idx val="4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0B5-4184-8995-62ABC17247D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##0.0</c:formatCode>
                <c:ptCount val="4"/>
                <c:pt idx="0">
                  <c:v>72.279585713038557</c:v>
                </c:pt>
                <c:pt idx="1">
                  <c:v>76.51242146826354</c:v>
                </c:pt>
                <c:pt idx="2">
                  <c:v>79.270943716665428</c:v>
                </c:pt>
                <c:pt idx="3">
                  <c:v>81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86A-4C1A-90A3-FD751C4B33FF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1"/>
              <c:tx>
                <c:rich>
                  <a:bodyPr rot="0" spcFirstLastPara="1" vertOverflow="ellipsis" vert="horz" wrap="square" lIns="38100" tIns="19050" rIns="38100" bIns="19050" anchor="t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8DC83E5-B222-4AE6-94B4-254ACFB9F88E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066-475F-A56E-D9CACF669CF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F759EC5-E92C-4426-B5D3-51F811CCA930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B066-475F-A56E-D9CACF669CF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17B44A0-6310-4847-832A-41B03B7FED9A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40F-456F-A8BB-F55D62A512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##0.0</c:formatCode>
                <c:ptCount val="4"/>
                <c:pt idx="0">
                  <c:v>70.755659017361253</c:v>
                </c:pt>
                <c:pt idx="1">
                  <c:v>74.815978280310716</c:v>
                </c:pt>
                <c:pt idx="2">
                  <c:v>78.051301757176319</c:v>
                </c:pt>
                <c:pt idx="3">
                  <c:v>81.400000000000006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86A-4C1A-90A3-FD751C4B33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9137983"/>
        <c:axId val="1380402847"/>
      </c:lineChart>
      <c:catAx>
        <c:axId val="13891379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80402847"/>
        <c:crosses val="autoZero"/>
        <c:auto val="1"/>
        <c:lblAlgn val="ctr"/>
        <c:lblOffset val="100"/>
        <c:noMultiLvlLbl val="0"/>
      </c:catAx>
      <c:valAx>
        <c:axId val="1380402847"/>
        <c:scaling>
          <c:orientation val="minMax"/>
          <c:max val="85"/>
          <c:min val="65"/>
        </c:scaling>
        <c:delete val="1"/>
        <c:axPos val="l"/>
        <c:numFmt formatCode="##0.0" sourceLinked="1"/>
        <c:majorTickMark val="out"/>
        <c:minorTickMark val="none"/>
        <c:tickLblPos val="nextTo"/>
        <c:crossAx val="1389137983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069757927796672"/>
          <c:y val="0.91432899771092402"/>
          <c:w val="0.35605598945097783"/>
          <c:h val="6.83615263504969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 b="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10761159278854E-2"/>
          <c:y val="0.13746001082362289"/>
          <c:w val="0.97071487637016984"/>
          <c:h val="0.77076998195039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Porcentaje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3B-4905-BA18-B58F3540449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B3B-4905-BA18-B58F35404495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B3B-4905-BA18-B58F35404495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B38-4352-BEC1-EC1045B217A0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3B-4905-BA18-B58F35404495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3612FDDD-E803-4F9A-8DC0-0604FDF9998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B3B-4905-BA18-B58F3540449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AC3E3CA-BE63-437D-9A4E-4022DC34D2D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2B38-4352-BEC1-EC1045B217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0.0</c:formatCode>
                <c:ptCount val="4"/>
                <c:pt idx="0">
                  <c:v>37.506655127336167</c:v>
                </c:pt>
                <c:pt idx="1">
                  <c:v>37.440617281057776</c:v>
                </c:pt>
                <c:pt idx="2">
                  <c:v>36.994579160840452</c:v>
                </c:pt>
                <c:pt idx="3">
                  <c:v>37.253565041780952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3B-4905-BA18-B58F354044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540941648"/>
        <c:axId val="272347760"/>
      </c:barChart>
      <c:catAx>
        <c:axId val="54094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272347760"/>
        <c:crosses val="autoZero"/>
        <c:auto val="1"/>
        <c:lblAlgn val="ctr"/>
        <c:lblOffset val="100"/>
        <c:noMultiLvlLbl val="0"/>
      </c:catAx>
      <c:valAx>
        <c:axId val="272347760"/>
        <c:scaling>
          <c:orientation val="minMax"/>
          <c:max val="5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54094164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563470598674631E-2"/>
          <c:w val="1"/>
          <c:h val="0.75271797758411396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ln w="31750" cap="rnd">
              <a:solidFill>
                <a:srgbClr val="FCAA8D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CAA8D"/>
              </a:solidFill>
              <a:ln w="9525">
                <a:solidFill>
                  <a:srgbClr val="FCAA8D"/>
                </a:solidFill>
              </a:ln>
              <a:effectLst/>
            </c:spPr>
          </c:marker>
          <c:dLbls>
            <c:dLbl>
              <c:idx val="1"/>
              <c:tx>
                <c:rich>
                  <a:bodyPr/>
                  <a:lstStyle/>
                  <a:p>
                    <a:fld id="{AD7E0033-1F6E-43EB-AB99-DD23C1D791B5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E9F5-42A7-983F-875B3D071B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0.0</c:formatCode>
                <c:ptCount val="4"/>
                <c:pt idx="0">
                  <c:v>39.117073739587113</c:v>
                </c:pt>
                <c:pt idx="1">
                  <c:v>39.19859246535006</c:v>
                </c:pt>
                <c:pt idx="2">
                  <c:v>38.824696460899496</c:v>
                </c:pt>
                <c:pt idx="3">
                  <c:v>38.632349916193306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86A-4C1A-90A3-FD751C4B33FF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1"/>
              <c:tx>
                <c:rich>
                  <a:bodyPr/>
                  <a:lstStyle/>
                  <a:p>
                    <a:fld id="{36A848C8-0180-41DC-B334-5EB9E80E22B4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E9F5-42A7-983F-875B3D071B1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992D6F9-CE0A-4F9F-9C91-F0CC722C3CE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D593-468A-A52E-0368A862E5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Hoja1!$C$2:$C$5</c:f>
              <c:numCache>
                <c:formatCode>0.0</c:formatCode>
                <c:ptCount val="4"/>
                <c:pt idx="0">
                  <c:v>36.008223242126654</c:v>
                </c:pt>
                <c:pt idx="1">
                  <c:v>35.832243224885652</c:v>
                </c:pt>
                <c:pt idx="2">
                  <c:v>35.330314889433801</c:v>
                </c:pt>
                <c:pt idx="3">
                  <c:v>36.005637520875901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86A-4C1A-90A3-FD751C4B33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9137983"/>
        <c:axId val="1380402847"/>
      </c:lineChart>
      <c:catAx>
        <c:axId val="13891379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380402847"/>
        <c:crosses val="autoZero"/>
        <c:auto val="1"/>
        <c:lblAlgn val="ctr"/>
        <c:lblOffset val="100"/>
        <c:noMultiLvlLbl val="0"/>
      </c:catAx>
      <c:valAx>
        <c:axId val="1380402847"/>
        <c:scaling>
          <c:orientation val="minMax"/>
          <c:max val="45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389137983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069757927796672"/>
          <c:y val="0.91432899771092402"/>
          <c:w val="0.24112585079407448"/>
          <c:h val="6.524046503521062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 b="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89702895342795E-2"/>
          <c:y val="0.2176839504908917"/>
          <c:w val="0.80428236504344641"/>
          <c:h val="0.7003825893411519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98E-4EC2-9DB6-AC5359C1E38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98E-4EC2-9DB6-AC5359C1E38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98E-4EC2-9DB6-AC5359C1E38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98E-4EC2-9DB6-AC5359C1E38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98E-4EC2-9DB6-AC5359C1E38E}"/>
              </c:ext>
            </c:extLst>
          </c:dPt>
          <c:dLbls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2000" b="1" i="0" u="none" strike="noStrike" kern="1200" baseline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C69A875E-00C6-4C61-96FC-0127F4C6410C}" type="VALUE">
                      <a:rPr lang="en-US" smtClean="0">
                        <a:solidFill>
                          <a:schemeClr val="bg1"/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2000" b="1">
                          <a:solidFill>
                            <a:schemeClr val="bg1"/>
                          </a:solidFill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2000" b="1" i="0" u="none" strike="noStrike" kern="1200" baseline="0">
                      <a:solidFill>
                        <a:schemeClr val="bg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498E-4EC2-9DB6-AC5359C1E3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873B528-68BB-471D-AA95-8CD618A2F48C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98E-4EC2-9DB6-AC5359C1E38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4C339D0-BFC5-4EDD-AA47-BA6F1FFAE290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498E-4EC2-9DB6-AC5359C1E3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##0.0</c:formatCode>
                <c:ptCount val="4"/>
                <c:pt idx="0">
                  <c:v>81.424022283231906</c:v>
                </c:pt>
                <c:pt idx="1">
                  <c:v>81.688423775060329</c:v>
                </c:pt>
                <c:pt idx="2">
                  <c:v>78.254059298927373</c:v>
                </c:pt>
                <c:pt idx="3">
                  <c:v>75.914448749274854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98E-4EC2-9DB6-AC5359C1E38E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Fuera del hogar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1227973385583889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98E-4EC2-9DB6-AC5359C1E38E}"/>
                </c:ext>
              </c:extLst>
            </c:dLbl>
            <c:dLbl>
              <c:idx val="1"/>
              <c:layout>
                <c:manualLayout>
                  <c:x val="-4.4076415123200294E-17"/>
                  <c:y val="-0.11577380021366612"/>
                </c:manualLayout>
              </c:layout>
              <c:tx>
                <c:rich>
                  <a:bodyPr/>
                  <a:lstStyle/>
                  <a:p>
                    <a:fld id="{0B864CE8-2405-4E95-BD8E-3E053DA1AEF4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498E-4EC2-9DB6-AC5359C1E38E}"/>
                </c:ext>
              </c:extLst>
            </c:dLbl>
            <c:dLbl>
              <c:idx val="2"/>
              <c:layout>
                <c:manualLayout>
                  <c:x val="-8.8152830246400589E-17"/>
                  <c:y val="-0.1252593805958194"/>
                </c:manualLayout>
              </c:layout>
              <c:tx>
                <c:rich>
                  <a:bodyPr/>
                  <a:lstStyle/>
                  <a:p>
                    <a:fld id="{87188738-0415-47EE-9A15-D4720986A51A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498E-4EC2-9DB6-AC5359C1E38E}"/>
                </c:ext>
              </c:extLst>
            </c:dLbl>
            <c:dLbl>
              <c:idx val="3"/>
              <c:layout>
                <c:manualLayout>
                  <c:x val="-8.8152830246400589E-17"/>
                  <c:y val="-0.13082901308823347"/>
                </c:manualLayout>
              </c:layout>
              <c:tx>
                <c:rich>
                  <a:bodyPr/>
                  <a:lstStyle/>
                  <a:p>
                    <a:fld id="{31468842-4DE0-46F9-B27A-CA74031F7C29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498E-4EC2-9DB6-AC5359C1E3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Hoja1!$C$2:$C$5</c:f>
              <c:numCache>
                <c:formatCode>##0.0</c:formatCode>
                <c:ptCount val="4"/>
                <c:pt idx="0">
                  <c:v>18.575977716768104</c:v>
                </c:pt>
                <c:pt idx="1">
                  <c:v>18.311576224939675</c:v>
                </c:pt>
                <c:pt idx="2">
                  <c:v>21.74594070107263</c:v>
                </c:pt>
                <c:pt idx="3">
                  <c:v>24.085551250725139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498E-4EC2-9DB6-AC5359C1E3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61645680"/>
        <c:axId val="537050288"/>
      </c:barChart>
      <c:catAx>
        <c:axId val="361645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537050288"/>
        <c:crosses val="autoZero"/>
        <c:auto val="1"/>
        <c:lblAlgn val="ctr"/>
        <c:lblOffset val="100"/>
        <c:noMultiLvlLbl val="0"/>
      </c:catAx>
      <c:valAx>
        <c:axId val="537050288"/>
        <c:scaling>
          <c:orientation val="minMax"/>
          <c:max val="100"/>
          <c:min val="0"/>
        </c:scaling>
        <c:delete val="1"/>
        <c:axPos val="l"/>
        <c:numFmt formatCode="##0.0" sourceLinked="1"/>
        <c:majorTickMark val="out"/>
        <c:minorTickMark val="none"/>
        <c:tickLblPos val="nextTo"/>
        <c:crossAx val="361645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10761159278854E-2"/>
          <c:y val="0.13746001082362289"/>
          <c:w val="0.97071487637016984"/>
          <c:h val="0.77076998195039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rgbClr val="0CD2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3B-4905-BA18-B58F35404495}"/>
              </c:ext>
            </c:extLst>
          </c:dPt>
          <c:dPt>
            <c:idx val="1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B3B-4905-BA18-B58F35404495}"/>
              </c:ext>
            </c:extLst>
          </c:dPt>
          <c:dPt>
            <c:idx val="2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B3B-4905-BA18-B58F35404495}"/>
              </c:ext>
            </c:extLst>
          </c:dPt>
          <c:dPt>
            <c:idx val="3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B38-4352-BEC1-EC1045B217A0}"/>
              </c:ext>
            </c:extLst>
          </c:dPt>
          <c:dPt>
            <c:idx val="4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3B-4905-BA18-B58F35404495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3612FDDD-E803-4F9A-8DC0-0604FDF9998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B3B-4905-BA18-B58F3540449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AC3E3CA-BE63-437D-9A4E-4022DC34D2D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2B38-4352-BEC1-EC1045B217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Acceso a internet</c:v>
                </c:pt>
                <c:pt idx="1">
                  <c:v>Entretenimiento</c:v>
                </c:pt>
                <c:pt idx="2">
                  <c:v>Actividades laborales</c:v>
                </c:pt>
                <c:pt idx="3">
                  <c:v>Labores escolares</c:v>
                </c:pt>
                <c:pt idx="4">
                  <c:v>Capacitación</c:v>
                </c:pt>
              </c:strCache>
            </c:strRef>
          </c:cat>
          <c:val>
            <c:numRef>
              <c:f>Hoja1!$B$2:$B$6</c:f>
              <c:numCache>
                <c:formatCode>0.0</c:formatCode>
                <c:ptCount val="5"/>
                <c:pt idx="0">
                  <c:v>83.094005891476286</c:v>
                </c:pt>
                <c:pt idx="1">
                  <c:v>61.636363970480133</c:v>
                </c:pt>
                <c:pt idx="2">
                  <c:v>45.754783378906829</c:v>
                </c:pt>
                <c:pt idx="3">
                  <c:v>51.489035716385878</c:v>
                </c:pt>
                <c:pt idx="4">
                  <c:v>28.561981785304752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3B-4905-BA18-B58F3540449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8F921D09-48A9-4685-817A-0BC03CF07D9D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269-4930-8266-B3B90F53815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160E14B-D999-41F4-B96D-E0D7A2C253BD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1269-4930-8266-B3B90F53815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E31FAE3-821A-4BBF-BCAD-39D4D302E9BF}" type="VALUE">
                      <a:rPr lang="en-US" smtClean="0"/>
                      <a:pPr/>
                      <a:t>[VALUE]</a:t>
                    </a:fld>
                    <a:r>
                      <a:rPr lang="en-US" sz="20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1269-4930-8266-B3B90F53815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64E707C-BF45-41D9-AA9C-3039D11F12AD}" type="VALUE">
                      <a:rPr lang="en-US" smtClean="0"/>
                      <a:pPr/>
                      <a:t>[VALUE]</a:t>
                    </a:fld>
                    <a:r>
                      <a:rPr lang="en-US" sz="18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1269-4930-8266-B3B90F53815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Acceso a internet</c:v>
                </c:pt>
                <c:pt idx="1">
                  <c:v>Entretenimiento</c:v>
                </c:pt>
                <c:pt idx="2">
                  <c:v>Actividades laborales</c:v>
                </c:pt>
                <c:pt idx="3">
                  <c:v>Labores escolares</c:v>
                </c:pt>
                <c:pt idx="4">
                  <c:v>Capacitación</c:v>
                </c:pt>
              </c:strCache>
            </c:strRef>
          </c:cat>
          <c:val>
            <c:numRef>
              <c:f>Hoja1!$C$2:$C$6</c:f>
              <c:numCache>
                <c:formatCode>0.0</c:formatCode>
                <c:ptCount val="5"/>
                <c:pt idx="0">
                  <c:v>95.841128732899151</c:v>
                </c:pt>
                <c:pt idx="1">
                  <c:v>63.827226233470562</c:v>
                </c:pt>
                <c:pt idx="2">
                  <c:v>50.192688552227317</c:v>
                </c:pt>
                <c:pt idx="3">
                  <c:v>44.550594236943382</c:v>
                </c:pt>
                <c:pt idx="4">
                  <c:v>27.785399680011142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69-4930-8266-B3B90F5381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540941648"/>
        <c:axId val="272347760"/>
      </c:barChart>
      <c:catAx>
        <c:axId val="54094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272347760"/>
        <c:crosses val="autoZero"/>
        <c:auto val="1"/>
        <c:lblAlgn val="ctr"/>
        <c:lblOffset val="100"/>
        <c:noMultiLvlLbl val="0"/>
      </c:catAx>
      <c:valAx>
        <c:axId val="272347760"/>
        <c:scaling>
          <c:orientation val="minMax"/>
          <c:max val="10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54094164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92677368982867592"/>
          <c:y val="0.11451054070452528"/>
          <c:w val="7.0151219943781817E-2"/>
          <c:h val="0.117499748166299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 con computadora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447-4C8F-A968-B61E867109D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3447-4C8F-A968-B61E867109D8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solidFill>
                  <a:srgbClr val="006AC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3447-4C8F-A968-B61E867109D8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E37D-47B2-88FA-D4726FA23EED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447-4C8F-A968-B61E867109D8}"/>
              </c:ext>
            </c:extLst>
          </c:dPt>
          <c:dLbls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8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65D64903-4ED8-4019-BF2A-9D1088C10956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6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3447-4C8F-A968-B61E867109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43.759856644082909</c:v>
                </c:pt>
                <c:pt idx="1">
                  <c:v>44.815523556024949</c:v>
                </c:pt>
                <c:pt idx="2">
                  <c:v>43.898443155519281</c:v>
                </c:pt>
                <c:pt idx="3">
                  <c:v>43.848331798538752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47-4C8F-A968-B61E867109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3"/>
        <c:axId val="1808333664"/>
        <c:axId val="1089517168"/>
      </c:barChart>
      <c:catAx>
        <c:axId val="1808333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17168"/>
        <c:crosses val="autoZero"/>
        <c:auto val="1"/>
        <c:lblAlgn val="ctr"/>
        <c:lblOffset val="100"/>
        <c:noMultiLvlLbl val="0"/>
      </c:catAx>
      <c:valAx>
        <c:axId val="1089517168"/>
        <c:scaling>
          <c:orientation val="minMax"/>
          <c:max val="5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180833366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816885467132142"/>
          <c:y val="3.4885744815646193E-2"/>
          <c:w val="0.82039127781836618"/>
          <c:h val="0.9302285103687075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 con computadora</c:v>
                </c:pt>
              </c:strCache>
            </c:strRef>
          </c:tx>
          <c:spPr>
            <a:solidFill>
              <a:srgbClr val="FB734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CE-4D2F-A8B3-D87E9AD1617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CE-4D2F-A8B3-D87E9AD1617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CE-4D2F-A8B3-D87E9AD16175}"/>
              </c:ext>
            </c:extLst>
          </c:dPt>
          <c:dPt>
            <c:idx val="3"/>
            <c:invertIfNegative val="0"/>
            <c:bubble3D val="0"/>
            <c:spPr>
              <a:solidFill>
                <a:srgbClr val="FB734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CE-4D2F-A8B3-D87E9AD16175}"/>
              </c:ext>
            </c:extLst>
          </c:dPt>
          <c:dPt>
            <c:idx val="4"/>
            <c:invertIfNegative val="0"/>
            <c:bubble3D val="0"/>
            <c:spPr>
              <a:solidFill>
                <a:srgbClr val="FB734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FCE-4D2F-A8B3-D87E9AD16175}"/>
              </c:ext>
            </c:extLst>
          </c:dPt>
          <c:dLbls>
            <c:dLbl>
              <c:idx val="0"/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8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7678736B-4FF9-4ABB-91EA-A1A020454DAD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 b="1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</a:defRPr>
                      </a:pPr>
                      <a:t>[VALUE]</a:t>
                    </a:fld>
                    <a:r>
                      <a:rPr lang="en-US" sz="16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1" i="0" u="none" strike="noStrike" kern="1200" baseline="0">
                      <a:solidFill>
                        <a:srgbClr val="000000">
                          <a:lumMod val="75000"/>
                          <a:lumOff val="25000"/>
                        </a:srgb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FCE-4D2F-A8B3-D87E9AD1617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Computadora de escritorio</c:v>
                </c:pt>
                <c:pt idx="1">
                  <c:v>Tablet</c:v>
                </c:pt>
                <c:pt idx="2">
                  <c:v>Laptop</c:v>
                </c:pt>
              </c:strCache>
            </c:strRef>
          </c:cat>
          <c:val>
            <c:numRef>
              <c:f>Hoja1!$B$2:$B$4</c:f>
              <c:numCache>
                <c:formatCode>0.0</c:formatCode>
                <c:ptCount val="3"/>
                <c:pt idx="0">
                  <c:v>28.371415152294311</c:v>
                </c:pt>
                <c:pt idx="1">
                  <c:v>37.010975983081259</c:v>
                </c:pt>
                <c:pt idx="2">
                  <c:v>77.126837682329111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FCE-4D2F-A8B3-D87E9AD161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808333664"/>
        <c:axId val="1089517168"/>
      </c:barChart>
      <c:catAx>
        <c:axId val="1808333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17168"/>
        <c:crosses val="autoZero"/>
        <c:auto val="1"/>
        <c:lblAlgn val="ctr"/>
        <c:lblOffset val="100"/>
        <c:noMultiLvlLbl val="0"/>
      </c:catAx>
      <c:valAx>
        <c:axId val="1089517168"/>
        <c:scaling>
          <c:orientation val="minMax"/>
          <c:max val="80"/>
          <c:min val="0"/>
        </c:scaling>
        <c:delete val="1"/>
        <c:axPos val="b"/>
        <c:numFmt formatCode="0.0" sourceLinked="1"/>
        <c:majorTickMark val="out"/>
        <c:minorTickMark val="none"/>
        <c:tickLblPos val="nextTo"/>
        <c:crossAx val="180833366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352484188509488E-2"/>
          <c:y val="0.12480856953327819"/>
          <c:w val="0.94729503162298101"/>
          <c:h val="0.84250347177943452"/>
        </c:manualLayout>
      </c:layout>
      <c:barChart>
        <c:barDir val="col"/>
        <c:grouping val="percentStacked"/>
        <c:varyColors val="0"/>
        <c:ser>
          <c:idx val="1"/>
          <c:order val="0"/>
          <c:tx>
            <c:strRef>
              <c:f>Hoja1!$C$1</c:f>
              <c:strCache>
                <c:ptCount val="1"/>
                <c:pt idx="0">
                  <c:v>Dispone</c:v>
                </c:pt>
              </c:strCache>
            </c:strRef>
          </c:tx>
          <c:spPr>
            <a:solidFill>
              <a:srgbClr val="058F8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58F8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068-46EE-946C-A97DF309D861}"/>
              </c:ext>
            </c:extLst>
          </c:dPt>
          <c:dLbls>
            <c:dLbl>
              <c:idx val="0"/>
              <c:layout>
                <c:manualLayout>
                  <c:x val="0"/>
                  <c:y val="-0.47771263844707629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068-46EE-946C-A97DF309D8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Hoja1!$C$2</c:f>
              <c:numCache>
                <c:formatCode>##0.0</c:formatCode>
                <c:ptCount val="1"/>
                <c:pt idx="0">
                  <c:v>19.993937451366996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68-46EE-946C-A97DF309D8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32875631"/>
        <c:axId val="1332884751"/>
      </c:barChart>
      <c:catAx>
        <c:axId val="13328756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32884751"/>
        <c:crosses val="autoZero"/>
        <c:auto val="1"/>
        <c:lblAlgn val="ctr"/>
        <c:lblOffset val="100"/>
        <c:noMultiLvlLbl val="0"/>
      </c:catAx>
      <c:valAx>
        <c:axId val="1332884751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328756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8331244078801194"/>
          <c:y val="2.5632558443653863E-2"/>
          <c:w val="0.5144202614647212"/>
          <c:h val="0.95076174538931402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BCBD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456003E-F995-42C3-A8C8-FAE3C04A05C0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EE7-4FD8-AABF-30C6A6280967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742D41B-F76F-4A3C-BD5E-5D074ECFB864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EE7-4FD8-AABF-30C6A628096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41CCC96-A992-44A7-B5F4-D2F522FAF8CE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EE7-4FD8-AABF-30C6A628096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4398320-2FD5-463D-8B5E-A0970BD907C8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.0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EE7-4FD8-AABF-30C6A6280967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077BBFF-7C50-4D07-A309-17EA85B76EF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EE7-4FD8-AABF-30C6A62809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Hoja1!$A$2:$A$10</c:f>
              <c:strCache>
                <c:ptCount val="9"/>
                <c:pt idx="0">
                  <c:v>Termostato o dispositivos de ahorro de energía eléctrica</c:v>
                </c:pt>
                <c:pt idx="1">
                  <c:v>Automóvil o camioneta</c:v>
                </c:pt>
                <c:pt idx="2">
                  <c:v>Puertas o ventanas con cerrado digital</c:v>
                </c:pt>
                <c:pt idx="3">
                  <c:v>Electrodomésticos</c:v>
                </c:pt>
                <c:pt idx="4">
                  <c:v>Conexión eléctrica</c:v>
                </c:pt>
                <c:pt idx="5">
                  <c:v>Luces o interruptores</c:v>
                </c:pt>
                <c:pt idx="6">
                  <c:v>Dispositivos de entretenimiento</c:v>
                </c:pt>
                <c:pt idx="7">
                  <c:v>Sistemas de video vigilancia</c:v>
                </c:pt>
                <c:pt idx="8">
                  <c:v>Bocina o asistente del hogar</c:v>
                </c:pt>
              </c:strCache>
            </c:strRef>
          </c:cat>
          <c:val>
            <c:numRef>
              <c:f>Hoja1!$B$2:$B$10</c:f>
              <c:numCache>
                <c:formatCode>General</c:formatCode>
                <c:ptCount val="9"/>
                <c:pt idx="0">
                  <c:v>3.2</c:v>
                </c:pt>
                <c:pt idx="1">
                  <c:v>3.7</c:v>
                </c:pt>
                <c:pt idx="2">
                  <c:v>4.5</c:v>
                </c:pt>
                <c:pt idx="3">
                  <c:v>6.4</c:v>
                </c:pt>
                <c:pt idx="4">
                  <c:v>7</c:v>
                </c:pt>
                <c:pt idx="5">
                  <c:v>13.9</c:v>
                </c:pt>
                <c:pt idx="6">
                  <c:v>24.7</c:v>
                </c:pt>
                <c:pt idx="7">
                  <c:v>34.799999999999997</c:v>
                </c:pt>
                <c:pt idx="8">
                  <c:v>63.7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EE7-4FD8-AABF-30C6A62809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69377504"/>
        <c:axId val="1089549232"/>
      </c:barChart>
      <c:catAx>
        <c:axId val="16693775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49232"/>
        <c:crosses val="autoZero"/>
        <c:auto val="1"/>
        <c:lblAlgn val="ctr"/>
        <c:lblOffset val="100"/>
        <c:noMultiLvlLbl val="0"/>
      </c:catAx>
      <c:valAx>
        <c:axId val="10895492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669377504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  <c:userShapes r:id="rId4"/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 tv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4F2-49B8-A7AF-899E3C33E9B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4F2-49B8-A7AF-899E3C33E9BE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4F2-49B8-A7AF-899E3C33E9BE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4F2-49B8-A7AF-899E3C33E9BE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4F2-49B8-A7AF-899E3C33E9B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91.423925175313613</c:v>
                </c:pt>
                <c:pt idx="1">
                  <c:v>91.160753785588554</c:v>
                </c:pt>
                <c:pt idx="2">
                  <c:v>90.668951238476467</c:v>
                </c:pt>
                <c:pt idx="3">
                  <c:v>90.388641779668944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F2-49B8-A7AF-899E3C33E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72718272"/>
        <c:axId val="1986630944"/>
      </c:barChart>
      <c:catAx>
        <c:axId val="372718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986630944"/>
        <c:crosses val="autoZero"/>
        <c:auto val="1"/>
        <c:lblAlgn val="ctr"/>
        <c:lblOffset val="100"/>
        <c:noMultiLvlLbl val="0"/>
      </c:catAx>
      <c:valAx>
        <c:axId val="1986630944"/>
        <c:scaling>
          <c:orientation val="minMax"/>
          <c:min val="0"/>
        </c:scaling>
        <c:delete val="1"/>
        <c:axPos val="l"/>
        <c:numFmt formatCode="0.0" sourceLinked="1"/>
        <c:majorTickMark val="none"/>
        <c:minorTickMark val="none"/>
        <c:tickLblPos val="nextTo"/>
        <c:crossAx val="372718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141299927816201"/>
          <c:y val="3.1606442103310303E-2"/>
          <c:w val="0.66540517579293601"/>
          <c:h val="0.95076174538931402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rgbClr val="0CD2F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456003E-F995-42C3-A8C8-FAE3C04A05C0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54B5-4BEA-B5CD-9250AECD03C5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A742D41B-F76F-4A3C-BD5E-5D074ECFB864}" type="VALUE">
                      <a:rPr lang="en-US" sz="16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/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54B5-4BEA-B5CD-9250AECD03C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65E4F46-E602-4593-A566-1BC53A45B3DF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54B5-4BEA-B5CD-9250AECD03C5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anchor="ctr" anchorCtr="0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6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F41CCC96-A992-44A7-B5F4-D2F522FAF8CE}" type="VALUE">
                      <a:rPr lang="en-US" sz="160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600" b="1"/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6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4B5-4BEA-B5CD-9250AECD03C5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4398320-2FD5-463D-8B5E-A0970BD907C8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4B5-4BEA-B5CD-9250AECD03C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077BBFF-7C50-4D07-A309-17EA85B76EFB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54B5-4BEA-B5CD-9250AECD03C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Hoja1!$A$2:$A$5</c:f>
              <c:strCache>
                <c:ptCount val="4"/>
                <c:pt idx="0">
                  <c:v>Ninguno</c:v>
                </c:pt>
                <c:pt idx="1">
                  <c:v>Ambos tipos</c:v>
                </c:pt>
                <c:pt idx="2">
                  <c:v>Sólo televisor analógico</c:v>
                </c:pt>
                <c:pt idx="3">
                  <c:v>Sólo televisor digital</c:v>
                </c:pt>
              </c:strCache>
            </c:strRef>
          </c:cat>
          <c:val>
            <c:numRef>
              <c:f>Hoja1!$B$2:$B$5</c:f>
              <c:numCache>
                <c:formatCode>0.0</c:formatCode>
                <c:ptCount val="4"/>
                <c:pt idx="0">
                  <c:v>8.5760748246863887</c:v>
                </c:pt>
                <c:pt idx="1">
                  <c:v>14.228650378606106</c:v>
                </c:pt>
                <c:pt idx="2">
                  <c:v>15.02338355520836</c:v>
                </c:pt>
                <c:pt idx="3">
                  <c:v>62.171891241499146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4B5-4BEA-B5CD-9250AECD03C5}"/>
            </c:ext>
          </c:extLst>
        </c:ser>
        <c:ser>
          <c:idx val="0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73E1803B-0ACE-4E2F-AB4C-AF31DAC80057}" type="VALUE">
                      <a:rPr lang="en-US" sz="1600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4B5-4BEA-B5CD-9250AECD03C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DB4B180D-36FD-4F12-845E-9CA25BCE9E63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54B5-4BEA-B5CD-9250AECD03C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CCF3CB9-52A2-4DD4-9C95-AB9B7A18B011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54B5-4BEA-B5CD-9250AECD03C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C344D16-48F6-4567-B063-71625C91ABB8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54B5-4BEA-B5CD-9250AECD03C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Hoja1!$A$2:$A$5</c:f>
              <c:strCache>
                <c:ptCount val="4"/>
                <c:pt idx="0">
                  <c:v>Ninguno</c:v>
                </c:pt>
                <c:pt idx="1">
                  <c:v>Ambos tipos</c:v>
                </c:pt>
                <c:pt idx="2">
                  <c:v>Sólo televisor analógico</c:v>
                </c:pt>
                <c:pt idx="3">
                  <c:v>Sólo televisor digital</c:v>
                </c:pt>
              </c:strCache>
            </c:strRef>
          </c:cat>
          <c:val>
            <c:numRef>
              <c:f>Hoja1!$C$2:$C$5</c:f>
              <c:numCache>
                <c:formatCode>0.0</c:formatCode>
                <c:ptCount val="4"/>
                <c:pt idx="0">
                  <c:v>9.6113582203310557</c:v>
                </c:pt>
                <c:pt idx="1">
                  <c:v>9.8940053281979008</c:v>
                </c:pt>
                <c:pt idx="2">
                  <c:v>8.7156450076175354</c:v>
                </c:pt>
                <c:pt idx="3">
                  <c:v>71.778991443853513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54B5-4BEA-B5CD-9250AECD03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69377504"/>
        <c:axId val="1089549232"/>
      </c:barChart>
      <c:catAx>
        <c:axId val="16693775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089549232"/>
        <c:crosses val="autoZero"/>
        <c:auto val="1"/>
        <c:lblAlgn val="ctr"/>
        <c:lblOffset val="100"/>
        <c:noMultiLvlLbl val="0"/>
      </c:catAx>
      <c:valAx>
        <c:axId val="1089549232"/>
        <c:scaling>
          <c:orientation val="minMax"/>
        </c:scaling>
        <c:delete val="1"/>
        <c:axPos val="b"/>
        <c:numFmt formatCode="0.0" sourceLinked="1"/>
        <c:majorTickMark val="none"/>
        <c:minorTickMark val="none"/>
        <c:tickLblPos val="nextTo"/>
        <c:crossAx val="1669377504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6859389213842486"/>
          <c:y val="0.7955982561525925"/>
          <c:w val="7.9879107938058483E-2"/>
          <c:h val="0.144626137707464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7.7334136038661383E-3"/>
          <c:w val="0.86605218945509621"/>
          <c:h val="0.87633053787007986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6 a 11 años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5468113580293443E-2"/>
                  <c:y val="3.86670680193306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9C08-4B42-9895-3BBEDAA64B8B}"/>
                </c:ext>
              </c:extLst>
            </c:dLbl>
            <c:dLbl>
              <c:idx val="1"/>
              <c:layout>
                <c:manualLayout>
                  <c:x val="-1.7793655833602148E-2"/>
                  <c:y val="1.630471516985194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57F-442D-B835-FA56C3203332}"/>
                </c:ext>
              </c:extLst>
            </c:dLbl>
            <c:dLbl>
              <c:idx val="2"/>
              <c:layout>
                <c:manualLayout>
                  <c:x val="-2.2054503125765318E-2"/>
                  <c:y val="2.8331898626111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57F-442D-B835-FA56C3203332}"/>
                </c:ext>
              </c:extLst>
            </c:dLbl>
            <c:dLbl>
              <c:idx val="3"/>
              <c:layout>
                <c:manualLayout>
                  <c:x val="0"/>
                  <c:y val="-1.7086190187683502E-2"/>
                </c:manualLayout>
              </c:layout>
              <c:tx>
                <c:rich>
                  <a:bodyPr/>
                  <a:lstStyle/>
                  <a:p>
                    <a:fld id="{1CB2B9B8-41D0-49E1-BA38-48B98A0B5655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EC4-428F-AABD-855DC14EB8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##0.0</c:formatCode>
                <c:ptCount val="4"/>
                <c:pt idx="0">
                  <c:v>67.809848323379242</c:v>
                </c:pt>
                <c:pt idx="1">
                  <c:v>74.880434944141967</c:v>
                </c:pt>
                <c:pt idx="2" formatCode="0.0">
                  <c:v>72.051114775120922</c:v>
                </c:pt>
                <c:pt idx="3">
                  <c:v>71.389890687004225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C08-4B42-9895-3BBEDAA64B8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12 a 17 años</c:v>
                </c:pt>
              </c:strCache>
            </c:strRef>
          </c:tx>
          <c:spPr>
            <a:ln w="317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6556802454709251E-2"/>
                  <c:y val="-2.7518649844032596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1662347351510162E-2"/>
                      <c:h val="4.494860496609094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8-9C08-4B42-9895-3BBEDAA64B8B}"/>
                </c:ext>
              </c:extLst>
            </c:dLbl>
            <c:dLbl>
              <c:idx val="1"/>
              <c:layout>
                <c:manualLayout>
                  <c:x val="-2.3305725583246142E-2"/>
                  <c:y val="2.68223606478449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9C08-4B42-9895-3BBEDAA64B8B}"/>
                </c:ext>
              </c:extLst>
            </c:dLbl>
            <c:dLbl>
              <c:idx val="2"/>
              <c:layout>
                <c:manualLayout>
                  <c:x val="-2.1123416471441392E-2"/>
                  <c:y val="2.278158691691132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100" b="1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9C08-4B42-9895-3BBEDAA64B8B}"/>
                </c:ext>
              </c:extLst>
            </c:dLbl>
            <c:dLbl>
              <c:idx val="3"/>
              <c:layout>
                <c:manualLayout>
                  <c:x val="-2.1957337584642728E-3"/>
                  <c:y val="-1.5333877446301219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0" rIns="38100" bIns="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2555913116991575E-2"/>
                      <c:h val="5.9577876912329485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A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##0.0</c:formatCode>
                <c:ptCount val="4"/>
                <c:pt idx="0">
                  <c:v>89.74943943668822</c:v>
                </c:pt>
                <c:pt idx="1">
                  <c:v>90.014189626538425</c:v>
                </c:pt>
                <c:pt idx="2" formatCode="0.0">
                  <c:v>92.430331978059073</c:v>
                </c:pt>
                <c:pt idx="3">
                  <c:v>92.352940795361022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C08-4B42-9895-3BBEDAA64B8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18 a 24 años</c:v>
                </c:pt>
              </c:strCache>
            </c:strRef>
          </c:tx>
          <c:spPr>
            <a:ln w="31750" cap="rnd">
              <a:solidFill>
                <a:srgbClr val="00BCBD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00BCBD"/>
              </a:solidFill>
              <a:ln w="9525">
                <a:noFill/>
              </a:ln>
              <a:effectLst/>
            </c:spPr>
          </c:marker>
          <c:dLbls>
            <c:dLbl>
              <c:idx val="0"/>
              <c:layout>
                <c:manualLayout>
                  <c:x val="-4.5762030697568179E-2"/>
                  <c:y val="-3.60892634847086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9C08-4B42-9895-3BBEDAA64B8B}"/>
                </c:ext>
              </c:extLst>
            </c:dLbl>
            <c:dLbl>
              <c:idx val="3"/>
              <c:layout>
                <c:manualLayout>
                  <c:x val="-1.6101861551992659E-16"/>
                  <c:y val="-2.4244556113222859E-2"/>
                </c:manualLayout>
              </c:layout>
              <c:tx>
                <c:rich>
                  <a:bodyPr/>
                  <a:lstStyle/>
                  <a:p>
                    <a:fld id="{9D1203C7-CF00-46D1-813F-89C2B0F946D4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D57F-442D-B835-FA56C3203332}"/>
                </c:ext>
              </c:extLst>
            </c:dLbl>
            <c:dLbl>
              <c:idx val="4"/>
              <c:layout>
                <c:manualLayout>
                  <c:x val="-1.1549295211080194E-3"/>
                  <c:y val="-2.87211533329654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Hoja1!$D$4:$D$7</c:f>
              <c:numCache>
                <c:formatCode>##0.0</c:formatCode>
                <c:ptCount val="4"/>
                <c:pt idx="0">
                  <c:v>90.159517519102224</c:v>
                </c:pt>
                <c:pt idx="1">
                  <c:v>93.432003258427272</c:v>
                </c:pt>
                <c:pt idx="2" formatCode="0.0">
                  <c:v>95.055896590209088</c:v>
                </c:pt>
                <c:pt idx="3">
                  <c:v>96.693868125180174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C08-4B42-9895-3BBEDAA64B8B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25 a 34 años</c:v>
                </c:pt>
              </c:strCache>
            </c:strRef>
          </c:tx>
          <c:spPr>
            <a:ln w="31750" cap="rnd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661138242216515E-2"/>
                  <c:y val="1.37593249220159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9C08-4B42-9895-3BBEDAA64B8B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4D7-49CA-9737-7789B4D79947}"/>
                </c:ext>
              </c:extLst>
            </c:dLbl>
            <c:dLbl>
              <c:idx val="2"/>
              <c:layout>
                <c:manualLayout>
                  <c:x val="-2.3596269970568594E-2"/>
                  <c:y val="-1.456093200010224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781-4D9E-A9BA-C8CF982068E4}"/>
                </c:ext>
              </c:extLst>
            </c:dLbl>
            <c:dLbl>
              <c:idx val="3"/>
              <c:layout>
                <c:manualLayout>
                  <c:x val="-1.6101861551992659E-16"/>
                  <c:y val="-1.08334772776679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57F-442D-B835-FA56C3203332}"/>
                </c:ext>
              </c:extLst>
            </c:dLbl>
            <c:dLbl>
              <c:idx val="4"/>
              <c:layout>
                <c:manualLayout>
                  <c:x val="0"/>
                  <c:y val="-1.43605766664827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Hoja1!$E$4:$E$7</c:f>
              <c:numCache>
                <c:formatCode>##0.0</c:formatCode>
                <c:ptCount val="4"/>
                <c:pt idx="0">
                  <c:v>86.45195366966567</c:v>
                </c:pt>
                <c:pt idx="1">
                  <c:v>89.997892917859218</c:v>
                </c:pt>
                <c:pt idx="2" formatCode="0.0">
                  <c:v>92.771112133914443</c:v>
                </c:pt>
                <c:pt idx="3">
                  <c:v>94.106202185809835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C08-4B42-9895-3BBEDAA64B8B}"/>
            </c:ext>
          </c:extLst>
        </c:ser>
        <c:ser>
          <c:idx val="4"/>
          <c:order val="4"/>
          <c:tx>
            <c:strRef>
              <c:f>Hoja1!$F$1</c:f>
              <c:strCache>
                <c:ptCount val="1"/>
                <c:pt idx="0">
                  <c:v>35 a 44 años</c:v>
                </c:pt>
              </c:strCache>
            </c:strRef>
          </c:tx>
          <c:spPr>
            <a:ln w="317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9C08-4B42-9895-3BBEDAA64B8B}"/>
                </c:ext>
              </c:extLst>
            </c:dLbl>
            <c:dLbl>
              <c:idx val="1"/>
              <c:layout>
                <c:manualLayout>
                  <c:x val="-2.3305725583246142E-2"/>
                  <c:y val="-2.542648964118381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4D7-49CA-9737-7789B4D79947}"/>
                </c:ext>
              </c:extLst>
            </c:dLbl>
            <c:dLbl>
              <c:idx val="2"/>
              <c:layout>
                <c:manualLayout>
                  <c:x val="-2.3492812427987415E-2"/>
                  <c:y val="2.552383312964678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C08-4B42-9895-3BBEDAA64B8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49E6F2E4-B259-43B2-A4DA-1FFBFF516163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9C08-4B42-9895-3BBEDAA64B8B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Hoja1!$F$4:$F$7</c:f>
              <c:numCache>
                <c:formatCode>##0.0</c:formatCode>
                <c:ptCount val="4"/>
                <c:pt idx="0">
                  <c:v>77.853608517215278</c:v>
                </c:pt>
                <c:pt idx="1">
                  <c:v>82.666212304692664</c:v>
                </c:pt>
                <c:pt idx="2" formatCode="0.0">
                  <c:v>87.106253557389763</c:v>
                </c:pt>
                <c:pt idx="3">
                  <c:v>89.656488643442643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C08-4B42-9895-3BBEDAA64B8B}"/>
            </c:ext>
          </c:extLst>
        </c:ser>
        <c:ser>
          <c:idx val="5"/>
          <c:order val="5"/>
          <c:tx>
            <c:strRef>
              <c:f>Hoja1!$G$1</c:f>
              <c:strCache>
                <c:ptCount val="1"/>
                <c:pt idx="0">
                  <c:v>45 a 54 años</c:v>
                </c:pt>
              </c:strCache>
            </c:strRef>
          </c:tx>
          <c:spPr>
            <a:ln w="31750" cap="rnd">
              <a:solidFill>
                <a:srgbClr val="E4679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E46791"/>
              </a:solidFill>
              <a:ln w="9525">
                <a:solidFill>
                  <a:srgbClr val="E4679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4664163818336051E-2"/>
                  <c:y val="2.5778045346220462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9C08-4B42-9895-3BBEDAA64B8B}"/>
                </c:ext>
              </c:extLst>
            </c:dLbl>
            <c:dLbl>
              <c:idx val="1"/>
              <c:layout>
                <c:manualLayout>
                  <c:x val="-2.1109991824781869E-2"/>
                  <c:y val="2.48711452941974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4D7-49CA-9737-7789B4D79947}"/>
                </c:ext>
              </c:extLst>
            </c:dLbl>
            <c:dLbl>
              <c:idx val="2"/>
              <c:layout>
                <c:manualLayout>
                  <c:x val="-2.1483928323424457E-2"/>
                  <c:y val="2.815454346910650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9C08-4B42-9895-3BBEDAA64B8B}"/>
                </c:ext>
              </c:extLst>
            </c:dLbl>
            <c:dLbl>
              <c:idx val="3"/>
              <c:layout>
                <c:manualLayout>
                  <c:x val="-1.6101861551992659E-16"/>
                  <c:y val="-1.7348421541271409E-2"/>
                </c:manualLayout>
              </c:layout>
              <c:tx>
                <c:rich>
                  <a:bodyPr/>
                  <a:lstStyle/>
                  <a:p>
                    <a:fld id="{827B0404-5F2C-42C6-B21E-B6D436476468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9C08-4B42-9895-3BBEDAA64B8B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Hoja1!$G$4:$G$7</c:f>
              <c:numCache>
                <c:formatCode>##0.0</c:formatCode>
                <c:ptCount val="4"/>
                <c:pt idx="0">
                  <c:v>68.03071379931211</c:v>
                </c:pt>
                <c:pt idx="1">
                  <c:v>71.746011089040095</c:v>
                </c:pt>
                <c:pt idx="2" formatCode="0.0">
                  <c:v>77.861490828791219</c:v>
                </c:pt>
                <c:pt idx="3">
                  <c:v>82.331749614291354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C08-4B42-9895-3BBEDAA64B8B}"/>
            </c:ext>
          </c:extLst>
        </c:ser>
        <c:ser>
          <c:idx val="6"/>
          <c:order val="6"/>
          <c:tx>
            <c:strRef>
              <c:f>Hoja1!$H$1</c:f>
              <c:strCache>
                <c:ptCount val="1"/>
                <c:pt idx="0">
                  <c:v>55 a 64 años</c:v>
                </c:pt>
              </c:strCache>
            </c:strRef>
          </c:tx>
          <c:spPr>
            <a:ln w="31750" cap="rnd">
              <a:solidFill>
                <a:srgbClr val="F6C986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6C986"/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9C08-4B42-9895-3BBEDAA64B8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4A7AAFE-0CAA-4259-8E19-CD498490FC60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D57F-442D-B835-FA56C3203332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9C08-4B42-9895-3BBEDAA64B8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Hoja1!$H$4:$H$7</c:f>
              <c:numCache>
                <c:formatCode>##0.0</c:formatCode>
                <c:ptCount val="4"/>
                <c:pt idx="0">
                  <c:v>50.1</c:v>
                </c:pt>
                <c:pt idx="1">
                  <c:v>56.6</c:v>
                </c:pt>
                <c:pt idx="2" formatCode="0.0">
                  <c:v>62.3</c:v>
                </c:pt>
                <c:pt idx="3">
                  <c:v>69.2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C08-4B42-9895-3BBEDAA64B8B}"/>
            </c:ext>
          </c:extLst>
        </c:ser>
        <c:ser>
          <c:idx val="7"/>
          <c:order val="7"/>
          <c:tx>
            <c:strRef>
              <c:f>Hoja1!$I$1</c:f>
              <c:strCache>
                <c:ptCount val="1"/>
                <c:pt idx="0">
                  <c:v>65 o más</c:v>
                </c:pt>
              </c:strCache>
            </c:strRef>
          </c:tx>
          <c:spPr>
            <a:ln w="31750">
              <a:solidFill>
                <a:schemeClr val="bg1">
                  <a:lumMod val="65000"/>
                </a:schemeClr>
              </a:solidFill>
            </a:ln>
          </c:spPr>
          <c:marker>
            <c:symbol val="circle"/>
            <c:size val="7"/>
            <c:spPr>
              <a:solidFill>
                <a:schemeClr val="bg1">
                  <a:lumMod val="65000"/>
                </a:schemeClr>
              </a:solidFill>
              <a:ln>
                <a:noFill/>
              </a:ln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4D7-49CA-9737-7789B4D79947}"/>
                </c:ext>
              </c:extLst>
            </c:dLbl>
            <c:dLbl>
              <c:idx val="1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4D7-49CA-9737-7789B4D79947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noAutofit/>
                </a:bodyPr>
                <a:lstStyle/>
                <a:p>
                  <a:pPr>
                    <a:defRPr sz="1100" b="1"/>
                  </a:pPr>
                  <a:endParaRPr lang="en-US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4D7-49CA-9737-7789B4D79947}"/>
                </c:ext>
              </c:extLst>
            </c:dLbl>
            <c:dLbl>
              <c:idx val="3"/>
              <c:tx>
                <c:rich>
                  <a:bodyPr wrap="square" lIns="39600" tIns="0" rIns="39600" bIns="0" anchor="ctr">
                    <a:spAutoFit/>
                  </a:bodyPr>
                  <a:lstStyle/>
                  <a:p>
                    <a:pPr>
                      <a:defRPr sz="1100" b="1"/>
                    </a:pPr>
                    <a:fld id="{2D71C4F8-F2BD-4FD2-A7EC-97F4ABB0007F}" type="VALUE">
                      <a:rPr lang="en-US" smtClean="0"/>
                      <a:pPr>
                        <a:defRPr sz="1100" b="1"/>
                      </a:pPr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64D7-49CA-9737-7789B4D799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Hoja1!$I$4:$I$7</c:f>
              <c:numCache>
                <c:formatCode>##0.0</c:formatCode>
                <c:ptCount val="4"/>
                <c:pt idx="0">
                  <c:v>24</c:v>
                </c:pt>
                <c:pt idx="1">
                  <c:v>28.3</c:v>
                </c:pt>
                <c:pt idx="2" formatCode="0.0">
                  <c:v>33.200000000000003</c:v>
                </c:pt>
                <c:pt idx="3">
                  <c:v>39.200000000000003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4D7-49CA-9737-7789B4D79947}"/>
            </c:ext>
          </c:extLst>
        </c:ser>
        <c:ser>
          <c:idx val="8"/>
          <c:order val="8"/>
          <c:tx>
            <c:strRef>
              <c:f>Hoja1!$J$1</c:f>
              <c:strCache>
                <c:ptCount val="1"/>
                <c:pt idx="0">
                  <c:v>Nacional</c:v>
                </c:pt>
              </c:strCache>
            </c:strRef>
          </c:tx>
          <c:spPr>
            <a:ln w="31750">
              <a:solidFill>
                <a:srgbClr val="002060"/>
              </a:solidFill>
            </a:ln>
          </c:spPr>
          <c:marker>
            <c:symbol val="circle"/>
            <c:size val="7"/>
            <c:spPr>
              <a:solidFill>
                <a:srgbClr val="002060"/>
              </a:solidFill>
              <a:ln>
                <a:noFill/>
              </a:ln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EC4-428F-AABD-855DC14EB80C}"/>
                </c:ext>
              </c:extLst>
            </c:dLbl>
            <c:dLbl>
              <c:idx val="1"/>
              <c:layout>
                <c:manualLayout>
                  <c:x val="-2.1342551126568389E-2"/>
                  <c:y val="-3.225007186514379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EC4-428F-AABD-855DC14EB80C}"/>
                </c:ext>
              </c:extLst>
            </c:dLbl>
            <c:dLbl>
              <c:idx val="2"/>
              <c:layout>
                <c:manualLayout>
                  <c:x val="-2.1342551126568427E-2"/>
                  <c:y val="-3.225007186514379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EC4-428F-AABD-855DC14EB80C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EC4-428F-AABD-855DC14EB8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 b="1"/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Hoja1!$J$4:$J$7</c:f>
              <c:numCache>
                <c:formatCode>##0.0</c:formatCode>
                <c:ptCount val="4"/>
                <c:pt idx="0">
                  <c:v>71.490174991477801</c:v>
                </c:pt>
                <c:pt idx="1">
                  <c:v>75.62650476356319</c:v>
                </c:pt>
                <c:pt idx="2">
                  <c:v>78.632178944047098</c:v>
                </c:pt>
                <c:pt idx="3">
                  <c:v>81.18318755402926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EC4-428F-AABD-855DC14EB8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15070399"/>
        <c:axId val="1154521039"/>
      </c:lineChart>
      <c:catAx>
        <c:axId val="1215070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154521039"/>
        <c:crosses val="autoZero"/>
        <c:auto val="1"/>
        <c:lblAlgn val="ctr"/>
        <c:lblOffset val="100"/>
        <c:noMultiLvlLbl val="0"/>
      </c:catAx>
      <c:valAx>
        <c:axId val="1154521039"/>
        <c:scaling>
          <c:orientation val="minMax"/>
          <c:max val="100"/>
          <c:min val="20"/>
        </c:scaling>
        <c:delete val="1"/>
        <c:axPos val="l"/>
        <c:numFmt formatCode="##0.0" sourceLinked="1"/>
        <c:majorTickMark val="out"/>
        <c:minorTickMark val="none"/>
        <c:tickLblPos val="nextTo"/>
        <c:crossAx val="1215070399"/>
        <c:crosses val="autoZero"/>
        <c:crossBetween val="between"/>
        <c:majorUnit val="20"/>
      </c:valAx>
      <c:spPr>
        <a:noFill/>
        <a:ln w="25400">
          <a:noFill/>
        </a:ln>
        <a:effectLst/>
      </c:spPr>
    </c:plotArea>
    <c:legend>
      <c:legendPos val="r"/>
      <c:layout>
        <c:manualLayout>
          <c:xMode val="edge"/>
          <c:yMode val="edge"/>
          <c:x val="0.83081706871846561"/>
          <c:y val="0.14223513378128153"/>
          <c:w val="0.13221695245651197"/>
          <c:h val="0.6073171945821080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 tIns="0" bIns="0"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Solo televisor analógico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4B5-449C-878A-E6A8B223AC0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E2FFBBA4-D248-408F-B1C0-CD66F37E6359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C4B5-449C-878A-E6A8B223AC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8.6999999999999993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4B5-449C-878A-E6A8B223AC03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Ambos2</c:v>
                </c:pt>
              </c:strCache>
            </c:strRef>
          </c:tx>
          <c:spPr>
            <a:solidFill>
              <a:schemeClr val="accent4">
                <a:lumMod val="75000"/>
                <a:lumOff val="2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171AC1D-68AE-4EDB-BC1A-9AE47F14669F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4B5-449C-878A-E6A8B223AC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9.9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4B5-449C-878A-E6A8B223AC03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Solo televisor analógico2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6C6E45B2-B981-4170-B877-50F65402FAE1}" type="VALUE">
                      <a:rPr lang="en-US" smtClean="0"/>
                      <a:pPr/>
                      <a:t>[VALUE]</a:t>
                    </a:fld>
                    <a:r>
                      <a:rPr lang="en-US" sz="14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4B5-449C-878A-E6A8B223AC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Hoja1!$D$2</c:f>
              <c:numCache>
                <c:formatCode>General</c:formatCode>
                <c:ptCount val="1"/>
                <c:pt idx="0">
                  <c:v>71.8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4B5-449C-878A-E6A8B223A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836331568"/>
        <c:axId val="1108785168"/>
      </c:barChart>
      <c:catAx>
        <c:axId val="8363315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08785168"/>
        <c:crosses val="autoZero"/>
        <c:auto val="1"/>
        <c:lblAlgn val="ctr"/>
        <c:lblOffset val="100"/>
        <c:noMultiLvlLbl val="0"/>
      </c:catAx>
      <c:valAx>
        <c:axId val="110878516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836331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 b="1">
          <a:solidFill>
            <a:schemeClr val="bg1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257648023590751"/>
          <c:y val="0.16100550790236171"/>
          <c:w val="0.61240893823995368"/>
          <c:h val="0.73600367815366152"/>
        </c:manualLayout>
      </c:layout>
      <c:pieChart>
        <c:varyColors val="1"/>
        <c:ser>
          <c:idx val="1"/>
          <c:order val="0"/>
          <c:tx>
            <c:strRef>
              <c:f>Hoja1!$B$1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59980"/>
            </a:solidFill>
            <a:ln>
              <a:noFill/>
            </a:ln>
          </c:spPr>
          <c:dPt>
            <c:idx val="0"/>
            <c:bubble3D val="0"/>
            <c:spPr>
              <a:solidFill>
                <a:srgbClr val="05998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DC-46BB-A4D9-F1F292047664}"/>
              </c:ext>
            </c:extLst>
          </c:dPt>
          <c:dPt>
            <c:idx val="1"/>
            <c:bubble3D val="0"/>
            <c:spPr>
              <a:solidFill>
                <a:srgbClr val="047A6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DC-46BB-A4D9-F1F292047664}"/>
              </c:ext>
            </c:extLst>
          </c:dPt>
          <c:dPt>
            <c:idx val="2"/>
            <c:bubble3D val="0"/>
            <c:spPr>
              <a:solidFill>
                <a:srgbClr val="07C9A9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6DC-46BB-A4D9-F1F292047664}"/>
              </c:ext>
            </c:extLst>
          </c:dPt>
          <c:dPt>
            <c:idx val="3"/>
            <c:bubble3D val="0"/>
            <c:spPr>
              <a:solidFill>
                <a:srgbClr val="05998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6DC-46BB-A4D9-F1F292047664}"/>
              </c:ext>
            </c:extLst>
          </c:dPt>
          <c:dLbls>
            <c:dLbl>
              <c:idx val="0"/>
              <c:layout>
                <c:manualLayout>
                  <c:x val="-6.8820625507428077E-3"/>
                  <c:y val="-8.8974580126489455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6DC-46BB-A4D9-F1F292047664}"/>
                </c:ext>
              </c:extLst>
            </c:dLbl>
            <c:dLbl>
              <c:idx val="1"/>
              <c:layout>
                <c:manualLayout>
                  <c:x val="-3.601721542295077E-2"/>
                  <c:y val="-0.1464790074007953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6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5388211682844393E-2"/>
                      <c:h val="7.605289072962617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F6DC-46BB-A4D9-F1F292047664}"/>
                </c:ext>
              </c:extLst>
            </c:dLbl>
            <c:dLbl>
              <c:idx val="2"/>
              <c:layout>
                <c:manualLayout>
                  <c:x val="3.7912858339948182E-3"/>
                  <c:y val="1.728649554672339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l">
                    <a:defRPr sz="16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F6DC-46BB-A4D9-F1F29204766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Hoja1!$A$2:$A$4</c:f>
              <c:strCache>
                <c:ptCount val="3"/>
                <c:pt idx="0">
                  <c:v>Dispone de Smart TV</c:v>
                </c:pt>
                <c:pt idx="1">
                  <c:v>No dispone de Smart TV </c:v>
                </c:pt>
                <c:pt idx="2">
                  <c:v>No sabe</c:v>
                </c:pt>
              </c:strCache>
            </c:strRef>
          </c:cat>
          <c:val>
            <c:numRef>
              <c:f>Hoja1!$B$2:$B$4</c:f>
              <c:numCache>
                <c:formatCode>0.0</c:formatCode>
                <c:ptCount val="3"/>
                <c:pt idx="0">
                  <c:v>68.7</c:v>
                </c:pt>
                <c:pt idx="1">
                  <c:v>30.8</c:v>
                </c:pt>
                <c:pt idx="2" formatCode="General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6DC-46BB-A4D9-F1F2920476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3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spPr>
            <a:solidFill>
              <a:srgbClr val="F54405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B734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E90-48A1-83D5-DAE7259E23B5}"/>
              </c:ext>
            </c:extLst>
          </c:dPt>
          <c:dPt>
            <c:idx val="1"/>
            <c:invertIfNegative val="0"/>
            <c:bubble3D val="0"/>
            <c:spPr>
              <a:solidFill>
                <a:srgbClr val="F6C98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E90-48A1-83D5-DAE7259E23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Sí</c:v>
                </c:pt>
              </c:strCache>
            </c:strRef>
          </c:cat>
          <c:val>
            <c:numRef>
              <c:f>Hoja1!$B$2</c:f>
              <c:numCache>
                <c:formatCode>0.0</c:formatCode>
                <c:ptCount val="1"/>
                <c:pt idx="0">
                  <c:v>88.2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90-48A1-83D5-DAE7259E23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884538783"/>
        <c:axId val="884549823"/>
      </c:barChart>
      <c:catAx>
        <c:axId val="884538783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884549823"/>
        <c:crosses val="autoZero"/>
        <c:auto val="1"/>
        <c:lblAlgn val="ctr"/>
        <c:lblOffset val="100"/>
        <c:noMultiLvlLbl val="0"/>
      </c:catAx>
      <c:valAx>
        <c:axId val="884549823"/>
        <c:scaling>
          <c:orientation val="minMax"/>
        </c:scaling>
        <c:delete val="1"/>
        <c:axPos val="l"/>
        <c:numFmt formatCode="0.0" sourceLinked="1"/>
        <c:majorTickMark val="out"/>
        <c:minorTickMark val="none"/>
        <c:tickLblPos val="nextTo"/>
        <c:crossAx val="8845387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analogico y decodificador</c:v>
                </c:pt>
              </c:strCache>
            </c:strRef>
          </c:tx>
          <c:spPr>
            <a:solidFill>
              <a:srgbClr val="F0430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0430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F74-423A-8CE8-6211F026C783}"/>
              </c:ext>
            </c:extLst>
          </c:dPt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53-4808-B32E-60AC9A315D6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TV digital</c:v>
                </c:pt>
              </c:strCache>
            </c:strRef>
          </c:tx>
          <c:spPr>
            <a:solidFill>
              <a:srgbClr val="FB896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B896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EF3-4180-89B0-14B5C0A649AD}"/>
              </c:ext>
            </c:extLst>
          </c:dPt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90.5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653-4808-B32E-60AC9A315D65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analogico y paga</c:v>
                </c:pt>
              </c:strCache>
            </c:strRef>
          </c:tx>
          <c:spPr>
            <a:solidFill>
              <a:srgbClr val="FDBFA9"/>
            </a:solidFill>
            <a:ln>
              <a:noFill/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Categoría 1</c:v>
                </c:pt>
              </c:strCache>
            </c:strRef>
          </c:cat>
          <c:val>
            <c:numRef>
              <c:f>Hoja1!$D$2</c:f>
              <c:numCache>
                <c:formatCode>General</c:formatCode>
                <c:ptCount val="1"/>
                <c:pt idx="0">
                  <c:v>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653-4808-B32E-60AC9A315D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822611023"/>
        <c:axId val="1141359647"/>
      </c:barChart>
      <c:catAx>
        <c:axId val="82261102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41359647"/>
        <c:crosses val="autoZero"/>
        <c:auto val="1"/>
        <c:lblAlgn val="ctr"/>
        <c:lblOffset val="100"/>
        <c:noMultiLvlLbl val="0"/>
      </c:catAx>
      <c:valAx>
        <c:axId val="1141359647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8226110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 tv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4F2-49B8-A7AF-899E3C33E9B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4F2-49B8-A7AF-899E3C33E9BE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4F2-49B8-A7AF-899E3C33E9BE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4F2-49B8-A7AF-899E3C33E9BE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4F2-49B8-A7AF-899E3C33E9B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0.0</c:formatCode>
                <c:ptCount val="4"/>
                <c:pt idx="0">
                  <c:v>61.1</c:v>
                </c:pt>
                <c:pt idx="1">
                  <c:v>60.1</c:v>
                </c:pt>
                <c:pt idx="2">
                  <c:v>56.3</c:v>
                </c:pt>
                <c:pt idx="3">
                  <c:v>56.9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F2-49B8-A7AF-899E3C33E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72718272"/>
        <c:axId val="1986630944"/>
      </c:barChart>
      <c:catAx>
        <c:axId val="372718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986630944"/>
        <c:crosses val="autoZero"/>
        <c:auto val="1"/>
        <c:lblAlgn val="ctr"/>
        <c:lblOffset val="100"/>
        <c:noMultiLvlLbl val="0"/>
      </c:catAx>
      <c:valAx>
        <c:axId val="1986630944"/>
        <c:scaling>
          <c:orientation val="minMax"/>
          <c:min val="0"/>
        </c:scaling>
        <c:delete val="1"/>
        <c:axPos val="l"/>
        <c:numFmt formatCode="0.0" sourceLinked="1"/>
        <c:majorTickMark val="none"/>
        <c:minorTickMark val="none"/>
        <c:tickLblPos val="nextTo"/>
        <c:crossAx val="372718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 tv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CD2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4F2-49B8-A7AF-899E3C33E9B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4F2-49B8-A7AF-899E3C33E9BE}"/>
              </c:ext>
            </c:extLst>
          </c:dPt>
          <c:dPt>
            <c:idx val="2"/>
            <c:invertIfNegative val="0"/>
            <c:bubble3D val="0"/>
            <c:spPr>
              <a:solidFill>
                <a:srgbClr val="006AC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4F2-49B8-A7AF-899E3C33E9BE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4F2-49B8-A7AF-899E3C33E9BE}"/>
              </c:ext>
            </c:extLst>
          </c:dPt>
          <c:dPt>
            <c:idx val="4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4F2-49B8-A7AF-899E3C33E9B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0.0</c:formatCode>
                <c:ptCount val="4"/>
                <c:pt idx="0">
                  <c:v>35</c:v>
                </c:pt>
                <c:pt idx="1">
                  <c:v>34.4</c:v>
                </c:pt>
                <c:pt idx="2">
                  <c:v>33.9</c:v>
                </c:pt>
                <c:pt idx="3">
                  <c:v>33.6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F2-49B8-A7AF-899E3C33E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72718272"/>
        <c:axId val="1986630944"/>
      </c:barChart>
      <c:catAx>
        <c:axId val="372718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986630944"/>
        <c:crosses val="autoZero"/>
        <c:auto val="1"/>
        <c:lblAlgn val="ctr"/>
        <c:lblOffset val="100"/>
        <c:noMultiLvlLbl val="0"/>
      </c:catAx>
      <c:valAx>
        <c:axId val="1986630944"/>
        <c:scaling>
          <c:orientation val="minMax"/>
          <c:min val="0"/>
        </c:scaling>
        <c:delete val="1"/>
        <c:axPos val="l"/>
        <c:numFmt formatCode="0.0" sourceLinked="1"/>
        <c:majorTickMark val="none"/>
        <c:minorTickMark val="none"/>
        <c:tickLblPos val="nextTo"/>
        <c:crossAx val="372718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solidFill>
              <a:srgbClr val="016D81"/>
            </a:solidFill>
            <a:ln w="28575">
              <a:solidFill>
                <a:srgbClr val="016D8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16D81"/>
              </a:solidFill>
              <a:ln w="28575">
                <a:solidFill>
                  <a:srgbClr val="016D8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E87-46C6-AD3D-6476855BC7C0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C7244DAC-0483-4791-A09E-AB4CCB937648}" type="VALUE">
                      <a:rPr lang="en-US" sz="2800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800" dirty="0"/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172652453807346"/>
                      <c:h val="0.2787902428480846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E87-46C6-AD3D-6476855BC7C0}"/>
                </c:ext>
              </c:extLst>
            </c:dLbl>
            <c:spPr>
              <a:noFill/>
              <a:ln>
                <a:solidFill>
                  <a:srgbClr val="016D81"/>
                </a:solidFill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70.400000000000006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E87-46C6-AD3D-6476855BC7C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28575">
              <a:solidFill>
                <a:schemeClr val="bg1">
                  <a:lumMod val="85000"/>
                </a:schemeClr>
              </a:solidFill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29.6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E87-46C6-AD3D-6476855BC7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solidFill>
              <a:srgbClr val="002060"/>
            </a:solidFill>
            <a:ln w="28575">
              <a:solidFill>
                <a:srgbClr val="00206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2060"/>
              </a:solidFill>
              <a:ln w="28575">
                <a:solidFill>
                  <a:srgbClr val="00206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140-447A-926A-A58B7634E6C7}"/>
              </c:ext>
            </c:extLst>
          </c:dPt>
          <c:dLbls>
            <c:dLbl>
              <c:idx val="0"/>
              <c:layout>
                <c:manualLayout>
                  <c:x val="1.4329534000688392E-7"/>
                  <c:y val="-0.16923511060247387"/>
                </c:manualLayout>
              </c:layout>
              <c:tx>
                <c:rich>
                  <a:bodyPr/>
                  <a:lstStyle/>
                  <a:p>
                    <a:fld id="{C7244DAC-0483-4791-A09E-AB4CCB937648}" type="VALUE">
                      <a:rPr lang="en-US" sz="2400" smtClean="0">
                        <a:solidFill>
                          <a:srgbClr val="002060"/>
                        </a:solidFill>
                      </a:rPr>
                      <a:pPr/>
                      <a:t>[VALUE]</a:t>
                    </a:fld>
                    <a:r>
                      <a:rPr lang="en-US" dirty="0">
                        <a:solidFill>
                          <a:srgbClr val="002060"/>
                        </a:solidFill>
                      </a:rPr>
                      <a:t> </a:t>
                    </a:r>
                    <a:r>
                      <a:rPr lang="en-US" sz="1800" dirty="0">
                        <a:solidFill>
                          <a:srgbClr val="002060"/>
                        </a:solidFill>
                      </a:rPr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60619524850917"/>
                      <c:h val="0.2787903491307006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0140-447A-926A-A58B7634E6C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rgbClr val="002060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140-447A-926A-A58B7634E6C7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28575">
              <a:solidFill>
                <a:schemeClr val="bg1">
                  <a:lumMod val="85000"/>
                </a:schemeClr>
              </a:solidFill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92.5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140-447A-926A-A58B7634E6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solidFill>
              <a:srgbClr val="00BCBD"/>
            </a:solidFill>
            <a:ln w="28575">
              <a:solidFill>
                <a:srgbClr val="00BCBD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FB3"/>
              </a:solidFill>
              <a:ln w="28575">
                <a:solidFill>
                  <a:srgbClr val="00BCB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A2-4020-A0DA-4ED72B6208B8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C7244DAC-0483-4791-A09E-AB4CCB937648}" type="VALUE">
                      <a:rPr lang="en-US" sz="2800" smtClean="0"/>
                      <a:pPr/>
                      <a:t>[VALUE]</a:t>
                    </a:fld>
                    <a:r>
                      <a:rPr lang="en-US" sz="2800" dirty="0"/>
                      <a:t>.0</a:t>
                    </a:r>
                    <a:r>
                      <a:rPr lang="en-US" dirty="0"/>
                      <a:t> </a:t>
                    </a:r>
                    <a:r>
                      <a:rPr lang="en-US" sz="1800" dirty="0"/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172652453807346"/>
                      <c:h val="0.2787902428480846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52A2-4020-A0DA-4ED72B6208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A2-4020-A0DA-4ED72B6208B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28575">
              <a:solidFill>
                <a:schemeClr val="bg1">
                  <a:lumMod val="85000"/>
                </a:schemeClr>
              </a:solidFill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2A2-4020-A0DA-4ED72B6208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solidFill>
              <a:srgbClr val="002060"/>
            </a:solidFill>
            <a:ln w="28575">
              <a:solidFill>
                <a:srgbClr val="00206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2060"/>
              </a:solidFill>
              <a:ln w="28575">
                <a:solidFill>
                  <a:srgbClr val="00206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957-4AA6-982E-7B9314C22F76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C7244DAC-0483-4791-A09E-AB4CCB937648}" type="VALUE">
                      <a:rPr lang="en-US" sz="2400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800" dirty="0"/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790272614622057"/>
                      <c:h val="0.27879022754664945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3957-4AA6-982E-7B9314C22F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30.9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57-4AA6-982E-7B9314C22F76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28575">
              <a:solidFill>
                <a:schemeClr val="bg1">
                  <a:lumMod val="85000"/>
                </a:schemeClr>
              </a:solidFill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60.1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957-4AA6-982E-7B9314C22F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116999116787091"/>
          <c:y val="1.6898885893266904E-2"/>
          <c:w val="0.77032827949328686"/>
          <c:h val="0.8606303195730126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rgbClr val="FCAA8D"/>
            </a:solidFill>
            <a:ln>
              <a:noFill/>
            </a:ln>
            <a:effectLst/>
          </c:spPr>
          <c:invertIfNegative val="0"/>
          <c:dLbls>
            <c:dLbl>
              <c:idx val="7"/>
              <c:tx>
                <c:rich>
                  <a:bodyPr/>
                  <a:lstStyle/>
                  <a:p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  <a:fld id="{EEE2A9E5-4076-4B3F-846B-54A89F83BA2D}" type="VALUE">
                      <a:rPr lang="en-US" smtClean="0"/>
                      <a:pPr/>
                      <a:t>[VALUE]</a:t>
                    </a:fld>
                    <a:endParaRPr lang="en-US" sz="1600" b="1" i="0" u="none" strike="noStrike" kern="1200" baseline="0" dirty="0">
                      <a:solidFill>
                        <a:srgbClr val="00B050"/>
                      </a:solidFill>
                      <a:latin typeface="Wingdings 3" pitchFamily="2" charset="2"/>
                      <a:cs typeface="Arial" panose="020B0604020202020204" pitchFamily="34" charset="0"/>
                    </a:endParaRP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BE2-4A94-9A44-FF1A435D21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Hoja1!$A$2:$A$9</c:f>
              <c:strCache>
                <c:ptCount val="8"/>
                <c:pt idx="0">
                  <c:v>6 a 11 años</c:v>
                </c:pt>
                <c:pt idx="1">
                  <c:v>12 a 17 años</c:v>
                </c:pt>
                <c:pt idx="2">
                  <c:v>18 a 24 años</c:v>
                </c:pt>
                <c:pt idx="3">
                  <c:v>25 a 34 años</c:v>
                </c:pt>
                <c:pt idx="4">
                  <c:v>35 a 44 años</c:v>
                </c:pt>
                <c:pt idx="5">
                  <c:v>45 a 54 años</c:v>
                </c:pt>
                <c:pt idx="6">
                  <c:v>55 a 64 años</c:v>
                </c:pt>
                <c:pt idx="7">
                  <c:v>65 o más</c:v>
                </c:pt>
              </c:strCache>
            </c:strRef>
          </c:cat>
          <c:val>
            <c:numRef>
              <c:f>Hoja1!$B$2:$B$9</c:f>
              <c:numCache>
                <c:formatCode>##0.0</c:formatCode>
                <c:ptCount val="8"/>
                <c:pt idx="0">
                  <c:v>-69.900000000000006</c:v>
                </c:pt>
                <c:pt idx="1">
                  <c:v>-92.1</c:v>
                </c:pt>
                <c:pt idx="2">
                  <c:v>-96.7</c:v>
                </c:pt>
                <c:pt idx="3">
                  <c:v>-94.4</c:v>
                </c:pt>
                <c:pt idx="4">
                  <c:v>-88.9</c:v>
                </c:pt>
                <c:pt idx="5">
                  <c:v>-81.3</c:v>
                </c:pt>
                <c:pt idx="6">
                  <c:v>-67.400000000000006</c:v>
                </c:pt>
                <c:pt idx="7">
                  <c:v>-41.8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22-46E3-B4B3-41E6348A7DD4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rgbClr val="FB7342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F8425A77-33E3-4645-B2EB-977DCD0C0263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BE2-4A94-9A44-FF1A435D219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83065A5-EE64-415F-BBAB-CEA932D7E4D0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BE2-4A94-9A44-FF1A435D2197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BEF151F-8D6D-4370-89FE-0EBCE66C1CE2}" type="VALUE">
                      <a:rPr lang="en-US" smtClean="0"/>
                      <a:pPr/>
                      <a:t>[VALUE]</a:t>
                    </a:fld>
                    <a:r>
                      <a:rPr lang="en-US"/>
                      <a:t> </a:t>
                    </a:r>
                    <a:r>
                      <a:rPr lang="en-US" sz="1600" b="1" i="0" u="none" strike="noStrike" kern="1200" baseline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BE2-4A94-9A44-FF1A435D2197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45811CDB-3527-41E2-A557-D159636BF1C9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BE2-4A94-9A44-FF1A435D2197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BC2A3286-3E65-4EFD-8514-98AE6F075969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</a:t>
                    </a:r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BE2-4A94-9A44-FF1A435D21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Hoja1!$A$2:$A$9</c:f>
              <c:strCache>
                <c:ptCount val="8"/>
                <c:pt idx="0">
                  <c:v>6 a 11 años</c:v>
                </c:pt>
                <c:pt idx="1">
                  <c:v>12 a 17 años</c:v>
                </c:pt>
                <c:pt idx="2">
                  <c:v>18 a 24 años</c:v>
                </c:pt>
                <c:pt idx="3">
                  <c:v>25 a 34 años</c:v>
                </c:pt>
                <c:pt idx="4">
                  <c:v>35 a 44 años</c:v>
                </c:pt>
                <c:pt idx="5">
                  <c:v>45 a 54 años</c:v>
                </c:pt>
                <c:pt idx="6">
                  <c:v>55 a 64 años</c:v>
                </c:pt>
                <c:pt idx="7">
                  <c:v>65 o más</c:v>
                </c:pt>
              </c:strCache>
            </c:strRef>
          </c:cat>
          <c:val>
            <c:numRef>
              <c:f>Hoja1!$C$2:$C$9</c:f>
              <c:numCache>
                <c:formatCode>##0.0</c:formatCode>
                <c:ptCount val="8"/>
                <c:pt idx="0">
                  <c:v>73.048223674174764</c:v>
                </c:pt>
                <c:pt idx="1">
                  <c:v>92.597785809356111</c:v>
                </c:pt>
                <c:pt idx="2">
                  <c:v>96.657505295609667</c:v>
                </c:pt>
                <c:pt idx="3">
                  <c:v>93.897285404192658</c:v>
                </c:pt>
                <c:pt idx="4">
                  <c:v>90.276691860869079</c:v>
                </c:pt>
                <c:pt idx="5">
                  <c:v>83.140742997436917</c:v>
                </c:pt>
                <c:pt idx="6">
                  <c:v>70.742842548145177</c:v>
                </c:pt>
                <c:pt idx="7">
                  <c:v>37.089724406618629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522-46E3-B4B3-41E6348A7D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384642576"/>
        <c:axId val="1384643536"/>
      </c:barChart>
      <c:catAx>
        <c:axId val="1384642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84643536"/>
        <c:crosses val="autoZero"/>
        <c:auto val="1"/>
        <c:lblAlgn val="ctr"/>
        <c:lblOffset val="100"/>
        <c:noMultiLvlLbl val="0"/>
      </c:catAx>
      <c:valAx>
        <c:axId val="1384643536"/>
        <c:scaling>
          <c:orientation val="minMax"/>
          <c:max val="100"/>
          <c:min val="-100"/>
        </c:scaling>
        <c:delete val="1"/>
        <c:axPos val="b"/>
        <c:numFmt formatCode="##0.0" sourceLinked="1"/>
        <c:majorTickMark val="out"/>
        <c:minorTickMark val="none"/>
        <c:tickLblPos val="nextTo"/>
        <c:crossAx val="13846425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96059032599561223"/>
          <c:h val="0.7988958706714747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razon</c:v>
                </c:pt>
              </c:strCache>
            </c:strRef>
          </c:tx>
          <c:spPr>
            <a:pattFill prst="dkDnDiag">
              <a:fgClr>
                <a:schemeClr val="bg1">
                  <a:lumMod val="85000"/>
                </a:schemeClr>
              </a:fgClr>
              <a:bgClr>
                <a:schemeClr val="bg1"/>
              </a:bgClr>
            </a:pattFill>
            <a:ln>
              <a:noFill/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38.700000000000003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F7-4BC9-8E89-3BAC7FEA1BBA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total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19050">
              <a:noFill/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61.3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F7-4BC9-8E89-3BAC7FEA1B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454721951"/>
        <c:axId val="1454720511"/>
      </c:barChart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96059032599561223"/>
          <c:h val="0.7988958706714747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razon</c:v>
                </c:pt>
              </c:strCache>
            </c:strRef>
          </c:tx>
          <c:spPr>
            <a:pattFill prst="dkDnDiag">
              <a:fgClr>
                <a:srgbClr val="00BFB3"/>
              </a:fgClr>
              <a:bgClr>
                <a:schemeClr val="bg1"/>
              </a:bgClr>
            </a:patt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pattFill prst="dkDnDiag">
                <a:fgClr>
                  <a:srgbClr val="016D81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121-4D57-99B3-15C0D3874270}"/>
              </c:ext>
            </c:extLst>
          </c:dPt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57.6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21-4D57-99B3-15C0D387427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total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16D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121-4D57-99B3-15C0D3874270}"/>
              </c:ext>
            </c:extLst>
          </c:dPt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42.4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121-4D57-99B3-15C0D38742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454721951"/>
        <c:axId val="1454720511"/>
      </c:barChart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solidFill>
              <a:srgbClr val="002060"/>
            </a:solidFill>
            <a:ln w="28575">
              <a:solidFill>
                <a:srgbClr val="00206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2060"/>
              </a:solidFill>
              <a:ln w="28575">
                <a:solidFill>
                  <a:srgbClr val="00206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2B0-429B-AE46-072A6C4F4008}"/>
              </c:ext>
            </c:extLst>
          </c:dPt>
          <c:dLbls>
            <c:dLbl>
              <c:idx val="0"/>
              <c:layout>
                <c:manualLayout>
                  <c:x val="1.4329534000688392E-7"/>
                  <c:y val="-0.16923511060247387"/>
                </c:manualLayout>
              </c:layout>
              <c:tx>
                <c:rich>
                  <a:bodyPr/>
                  <a:lstStyle/>
                  <a:p>
                    <a:fld id="{C7244DAC-0483-4791-A09E-AB4CCB937648}" type="VALUE">
                      <a:rPr lang="en-US" sz="2400" smtClean="0">
                        <a:solidFill>
                          <a:srgbClr val="002060"/>
                        </a:solidFill>
                      </a:rPr>
                      <a:pPr/>
                      <a:t>[VALUE]</a:t>
                    </a:fld>
                    <a:r>
                      <a:rPr lang="en-US" dirty="0">
                        <a:solidFill>
                          <a:srgbClr val="002060"/>
                        </a:solidFill>
                      </a:rPr>
                      <a:t> </a:t>
                    </a:r>
                    <a:r>
                      <a:rPr lang="en-US" sz="1800" dirty="0">
                        <a:solidFill>
                          <a:srgbClr val="002060"/>
                        </a:solidFill>
                      </a:rPr>
                      <a:t>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60619524850917"/>
                      <c:h val="0.2787903491307006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2B0-429B-AE46-072A6C4F400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rgbClr val="002060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11.6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2B0-429B-AE46-072A6C4F400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28575">
              <a:solidFill>
                <a:schemeClr val="bg1">
                  <a:lumMod val="85000"/>
                </a:schemeClr>
              </a:solidFill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2B0-429B-AE46-072A6C4F40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86832069483232655"/>
          <c:h val="0.7988958706714747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Ambito</c:v>
                </c:pt>
              </c:strCache>
            </c:strRef>
          </c:tx>
          <c:spPr>
            <a:solidFill>
              <a:srgbClr val="00BFB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77F3D131-E96F-4C41-8597-008048E30F15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764108052146301"/>
                      <c:h val="0.2796722161041652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B373-4429-8B7A-01F6113691A4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3A96D6D-BF6F-42C8-BE20-429A274B75E1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42904715392715"/>
                      <c:h val="0.2796722161041652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373-4429-8B7A-01F6113691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rgbClr val="00BFB3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ámbito rural</c:v>
                </c:pt>
                <c:pt idx="1">
                  <c:v>ámbito urbano</c:v>
                </c:pt>
              </c:strCache>
            </c:strRef>
          </c:cat>
          <c:val>
            <c:numRef>
              <c:f>Hoja1!$B$2:$B$3</c:f>
              <c:numCache>
                <c:formatCode>##0.0</c:formatCode>
                <c:ptCount val="2"/>
                <c:pt idx="0">
                  <c:v>43.151788240928184</c:v>
                </c:pt>
                <c:pt idx="1">
                  <c:v>63.559801923299887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73-4429-8B7A-01F6113691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454721951"/>
        <c:axId val="1454720511"/>
      </c:barChart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  <c:max val="100"/>
          <c:min val="0"/>
        </c:scaling>
        <c:delete val="1"/>
        <c:axPos val="b"/>
        <c:numFmt formatCode="##0.0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86832069483232655"/>
          <c:h val="0.7988958706714747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Ambito</c:v>
                </c:pt>
              </c:strCache>
            </c:strRef>
          </c:tx>
          <c:spPr>
            <a:solidFill>
              <a:srgbClr val="016D8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77F3D131-E96F-4C41-8597-008048E30F15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764108052146301"/>
                      <c:h val="0.2796722161041652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6A69-4821-A9E9-7220C0FF173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3A96D6D-BF6F-42C8-BE20-429A274B75E1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42904715392715"/>
                      <c:h val="0.2796722161041652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A69-4821-A9E9-7220C0FF173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rgbClr val="016D8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ámbito rural</c:v>
                </c:pt>
                <c:pt idx="1">
                  <c:v>ámbito urbano</c:v>
                </c:pt>
              </c:strCache>
            </c:strRef>
          </c:cat>
          <c:val>
            <c:numRef>
              <c:f>Hoja1!$B$2:$B$3</c:f>
              <c:numCache>
                <c:formatCode>##0.0</c:formatCode>
                <c:ptCount val="2"/>
                <c:pt idx="0">
                  <c:v>64.3</c:v>
                </c:pt>
                <c:pt idx="1">
                  <c:v>76.900000000000006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69-4821-A9E9-7220C0FF17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454721951"/>
        <c:axId val="1454720511"/>
      </c:barChart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  <c:max val="100"/>
          <c:min val="0"/>
        </c:scaling>
        <c:delete val="1"/>
        <c:axPos val="b"/>
        <c:numFmt formatCode="##0.0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986514444634156E-2"/>
          <c:y val="0"/>
          <c:w val="0.92202698580718112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 w="28575"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 w="28575"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52A2-4020-A0DA-4ED72B6208B8}"/>
              </c:ext>
            </c:extLst>
          </c:dPt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70.599999999999994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A2-4020-A0DA-4ED72B6208B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blipFill>
              <a:blip xmlns:r="http://schemas.openxmlformats.org/officeDocument/2006/relationships" r:embed="rId5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29.4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2B-4C9B-83CF-64B3E34302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6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986514444634156E-2"/>
          <c:y val="0"/>
          <c:w val="0.92202698580718112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 w="28575"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28575"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D250-423F-A6EA-D2FC53F35AAE}"/>
              </c:ext>
            </c:extLst>
          </c:dPt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70.8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250-423F-A6EA-D2FC53F35AAE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29.2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250-423F-A6EA-D2FC53F35A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5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986514444634156E-2"/>
          <c:y val="0"/>
          <c:w val="0.92202698580718112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 w="28575"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28575"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FD17-4275-AB30-7861C28B3019}"/>
              </c:ext>
            </c:extLst>
          </c:dPt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17-4275-AB30-7861C28B3019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D17-4275-AB30-7861C28B30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5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986514444634156E-2"/>
          <c:y val="0"/>
          <c:w val="0.92202698580718112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Hogares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 w="28575"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28575"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39C9-42F8-BD30-FF857DED7D05}"/>
              </c:ext>
            </c:extLst>
          </c:dPt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12.3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C9-42F8-BD30-FF857DED7D0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Hoja1!$A$2</c:f>
              <c:strCache>
                <c:ptCount val="1"/>
                <c:pt idx="0">
                  <c:v>Internet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88.7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9C9-42F8-BD30-FF857DED7D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1278086431"/>
        <c:axId val="1278087391"/>
      </c:barChart>
      <c:catAx>
        <c:axId val="12780864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8087391"/>
        <c:crosses val="autoZero"/>
        <c:auto val="1"/>
        <c:lblAlgn val="ctr"/>
        <c:lblOffset val="100"/>
        <c:noMultiLvlLbl val="0"/>
      </c:catAx>
      <c:valAx>
        <c:axId val="1278087391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12780864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5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96059032599561223"/>
          <c:h val="0.7988958706714747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razon</c:v>
                </c:pt>
              </c:strCache>
            </c:strRef>
          </c:tx>
          <c:spPr>
            <a:solidFill>
              <a:srgbClr val="00BFB3"/>
            </a:solidFill>
            <a:ln>
              <a:noFill/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3F-43B4-B3EF-71A4CABB97B4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total</c:v>
                </c:pt>
              </c:strCache>
            </c:strRef>
          </c:tx>
          <c:spPr>
            <a:pattFill prst="pct25">
              <a:fgClr>
                <a:srgbClr val="00BFB3"/>
              </a:fgClr>
              <a:bgClr>
                <a:schemeClr val="bg1"/>
              </a:bgClr>
            </a:patt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pattFill prst="pct25">
                <a:fgClr>
                  <a:srgbClr val="00BFB3"/>
                </a:fgClr>
                <a:bgClr>
                  <a:schemeClr val="bg1"/>
                </a:bgClr>
              </a:patt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3F-43B4-B3EF-71A4CABB97B4}"/>
              </c:ext>
            </c:extLst>
          </c:dPt>
          <c:cat>
            <c:strRef>
              <c:f>Hoja1!$A$2</c:f>
              <c:strCache>
                <c:ptCount val="1"/>
                <c:pt idx="0">
                  <c:v>ámbito rural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3F-43B4-B3EF-71A4CABB97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454721951"/>
        <c:axId val="1454720511"/>
      </c:barChart>
      <c:catAx>
        <c:axId val="145472195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893655854719816E-4"/>
          <c:y val="4.0361476845213656E-2"/>
          <c:w val="0.99977106344145283"/>
          <c:h val="0.863331379886838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rgbClr val="0CD2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Diario</c:v>
                </c:pt>
                <c:pt idx="1">
                  <c:v>Una frecuencia menor</c:v>
                </c:pt>
              </c:strCache>
            </c:strRef>
          </c:cat>
          <c:val>
            <c:numRef>
              <c:f>Hoja1!$B$2:$B$3</c:f>
              <c:numCache>
                <c:formatCode>##0.0</c:formatCode>
                <c:ptCount val="2"/>
                <c:pt idx="0">
                  <c:v>89.215770857842841</c:v>
                </c:pt>
                <c:pt idx="1">
                  <c:v>10.784229142157157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88B-4485-B7E9-7BB9D4DBB73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Diario</c:v>
                </c:pt>
                <c:pt idx="1">
                  <c:v>Una frecuencia menor</c:v>
                </c:pt>
              </c:strCache>
            </c:strRef>
          </c:cat>
          <c:val>
            <c:numRef>
              <c:f>Hoja1!$C$2:$C$3</c:f>
              <c:numCache>
                <c:formatCode>##0.0</c:formatCode>
                <c:ptCount val="2"/>
                <c:pt idx="0">
                  <c:v>89.196123508561755</c:v>
                </c:pt>
                <c:pt idx="1">
                  <c:v>10.803876491438242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8B-4485-B7E9-7BB9D4DBB738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7347B7BF-5D30-45D4-BAF2-5DAE65929136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3B69-4088-965E-CEB0B5FF0CD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13E4245-DE23-4364-B731-8B297E2A9812}" type="VALUE">
                      <a:rPr lang="en-US" smtClean="0"/>
                      <a:pPr/>
                      <a:t>[VALUE]</a:t>
                    </a:fld>
                    <a:r>
                      <a:rPr lang="en-US" sz="16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3B69-4088-965E-CEB0B5FF0C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Diario</c:v>
                </c:pt>
                <c:pt idx="1">
                  <c:v>Una frecuencia menor</c:v>
                </c:pt>
              </c:strCache>
            </c:strRef>
          </c:cat>
          <c:val>
            <c:numRef>
              <c:f>Hoja1!$D$2:$D$3</c:f>
              <c:numCache>
                <c:formatCode>##0.0</c:formatCode>
                <c:ptCount val="2"/>
                <c:pt idx="0">
                  <c:v>90.963473775714817</c:v>
                </c:pt>
                <c:pt idx="1">
                  <c:v>9.0365262242851845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8B-4485-B7E9-7BB9D4DBB738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Diario</c:v>
                </c:pt>
                <c:pt idx="1">
                  <c:v>Una frecuencia menor</c:v>
                </c:pt>
              </c:strCache>
            </c:strRef>
          </c:cat>
          <c:val>
            <c:numRef>
              <c:f>Hoja1!$E$2:$E$3</c:f>
              <c:numCache>
                <c:formatCode>##0.0</c:formatCode>
                <c:ptCount val="2"/>
                <c:pt idx="0">
                  <c:v>90.329202167783436</c:v>
                </c:pt>
                <c:pt idx="1">
                  <c:v>9.6707978322165609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88B-4485-B7E9-7BB9D4DBB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633885168"/>
        <c:axId val="633883728"/>
      </c:barChart>
      <c:catAx>
        <c:axId val="633885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633883728"/>
        <c:crosses val="autoZero"/>
        <c:auto val="1"/>
        <c:lblAlgn val="ctr"/>
        <c:lblOffset val="100"/>
        <c:noMultiLvlLbl val="0"/>
      </c:catAx>
      <c:valAx>
        <c:axId val="633883728"/>
        <c:scaling>
          <c:orientation val="minMax"/>
        </c:scaling>
        <c:delete val="1"/>
        <c:axPos val="l"/>
        <c:numFmt formatCode="##0.0" sourceLinked="1"/>
        <c:majorTickMark val="none"/>
        <c:minorTickMark val="none"/>
        <c:tickLblPos val="nextTo"/>
        <c:crossAx val="633885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274497948454692"/>
          <c:y val="0.13393974460422381"/>
          <c:w val="6.8098262210716631E-2"/>
          <c:h val="0.2984132461521070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27820319575187E-2"/>
          <c:y val="0.10055206466426263"/>
          <c:w val="0.96059032599561223"/>
          <c:h val="0.7988958706714747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suarios de mensajeria instantanea</c:v>
                </c:pt>
              </c:strCache>
            </c:strRef>
          </c:tx>
          <c:spPr>
            <a:solidFill>
              <a:srgbClr val="016D81"/>
            </a:solidFill>
            <a:ln>
              <a:noFill/>
            </a:ln>
            <a:effectLst/>
          </c:spPr>
          <c:invertIfNegative val="0"/>
          <c:cat>
            <c:strRef>
              <c:f>Hoja1!$A$2</c:f>
              <c:strCache>
                <c:ptCount val="1"/>
                <c:pt idx="0">
                  <c:v>smartphone</c:v>
                </c:pt>
              </c:strCache>
            </c:strRef>
          </c:cat>
          <c:val>
            <c:numRef>
              <c:f>Hoja1!$B$2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900-4C77-BFE1-C2417D610ED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total</c:v>
                </c:pt>
              </c:strCache>
            </c:strRef>
          </c:tx>
          <c:spPr>
            <a:pattFill prst="pct25">
              <a:fgClr>
                <a:srgbClr val="00BFB3"/>
              </a:fgClr>
              <a:bgClr>
                <a:schemeClr val="bg1"/>
              </a:bgClr>
            </a:patt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pattFill prst="pct25">
                <a:fgClr>
                  <a:srgbClr val="00BFB3"/>
                </a:fgClr>
                <a:bgClr>
                  <a:schemeClr val="bg1"/>
                </a:bgClr>
              </a:patt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2900-4C77-BFE1-C2417D610ED8}"/>
              </c:ext>
            </c:extLst>
          </c:dPt>
          <c:cat>
            <c:strRef>
              <c:f>Hoja1!$A$2</c:f>
              <c:strCache>
                <c:ptCount val="1"/>
                <c:pt idx="0">
                  <c:v>smartphone</c:v>
                </c:pt>
              </c:strCache>
            </c:strRef>
          </c:cat>
          <c:val>
            <c:numRef>
              <c:f>Hoja1!$C$2</c:f>
              <c:numCache>
                <c:formatCode>General</c:formatCode>
                <c:ptCount val="1"/>
                <c:pt idx="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900-4C77-BFE1-C2417D610E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454721951"/>
        <c:axId val="1454720511"/>
      </c:barChart>
      <c:catAx>
        <c:axId val="1454721951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valAx>
        <c:axId val="1454720511"/>
        <c:scaling>
          <c:orientation val="minMax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454721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938460049272116E-2"/>
          <c:y val="0"/>
          <c:w val="0.8683206948323265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sexo</c:v>
                </c:pt>
              </c:strCache>
            </c:strRef>
          </c:tx>
          <c:spPr>
            <a:solidFill>
              <a:srgbClr val="00BFB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1505512596869227E-2"/>
                  <c:y val="8.0590508461670252E-3"/>
                </c:manualLayout>
              </c:layout>
              <c:tx>
                <c:rich>
                  <a:bodyPr/>
                  <a:lstStyle/>
                  <a:p>
                    <a:fld id="{77F3D131-E96F-4C41-8597-008048E30F15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970851817588604"/>
                      <c:h val="0.2796723204710868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127A-4881-B359-36C80B036D2A}"/>
                </c:ext>
              </c:extLst>
            </c:dLbl>
            <c:dLbl>
              <c:idx val="1"/>
              <c:layout>
                <c:manualLayout>
                  <c:x val="-1.1935850718542694E-2"/>
                  <c:y val="-5.4751797351405198E-3"/>
                </c:manualLayout>
              </c:layout>
              <c:tx>
                <c:rich>
                  <a:bodyPr/>
                  <a:lstStyle/>
                  <a:p>
                    <a:fld id="{73A96D6D-BF6F-42C8-BE20-429A274B75E1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196414750495362"/>
                      <c:h val="0.2796723204710868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27A-4881-B359-36C80B036D2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rgbClr val="00BFB3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Hoja1!$A$2:$A$3</c:f>
              <c:strCache>
                <c:ptCount val="2"/>
                <c:pt idx="0">
                  <c:v>hombres</c:v>
                </c:pt>
                <c:pt idx="1">
                  <c:v>mujeres</c:v>
                </c:pt>
              </c:strCache>
            </c:strRef>
          </c:cat>
          <c:val>
            <c:numRef>
              <c:f>Hoja1!$B$2:$B$3</c:f>
              <c:numCache>
                <c:formatCode>##0.0</c:formatCode>
                <c:ptCount val="2"/>
                <c:pt idx="0">
                  <c:v>70.400000000000006</c:v>
                </c:pt>
                <c:pt idx="1">
                  <c:v>70.8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27A-4881-B359-36C80B036D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454721951"/>
        <c:axId val="1454720511"/>
      </c:barChart>
      <c:valAx>
        <c:axId val="1454720511"/>
        <c:scaling>
          <c:orientation val="minMax"/>
          <c:max val="100"/>
          <c:min val="0"/>
        </c:scaling>
        <c:delete val="1"/>
        <c:axPos val="b"/>
        <c:numFmt formatCode="##0.0" sourceLinked="1"/>
        <c:majorTickMark val="out"/>
        <c:minorTickMark val="none"/>
        <c:tickLblPos val="nextTo"/>
        <c:crossAx val="1454721951"/>
        <c:crosses val="autoZero"/>
        <c:crossBetween val="between"/>
      </c:valAx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2938460049272116E-2"/>
          <c:y val="0"/>
          <c:w val="0.8683206948323265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sexo</c:v>
                </c:pt>
              </c:strCache>
            </c:strRef>
          </c:tx>
          <c:spPr>
            <a:solidFill>
              <a:srgbClr val="016D8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1505512596869227E-2"/>
                  <c:y val="8.0590508461670252E-3"/>
                </c:manualLayout>
              </c:layout>
              <c:tx>
                <c:rich>
                  <a:bodyPr/>
                  <a:lstStyle/>
                  <a:p>
                    <a:fld id="{77F3D131-E96F-4C41-8597-008048E30F15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970851817588604"/>
                      <c:h val="0.2796723204710868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6A79-4383-BCF2-F331DF1A5BCC}"/>
                </c:ext>
              </c:extLst>
            </c:dLbl>
            <c:dLbl>
              <c:idx val="1"/>
              <c:layout>
                <c:manualLayout>
                  <c:x val="-1.1935850718542694E-2"/>
                  <c:y val="-5.4751797351405198E-3"/>
                </c:manualLayout>
              </c:layout>
              <c:tx>
                <c:rich>
                  <a:bodyPr/>
                  <a:lstStyle/>
                  <a:p>
                    <a:fld id="{73A96D6D-BF6F-42C8-BE20-429A274B75E1}" type="VALUE">
                      <a:rPr lang="en-US" smtClean="0"/>
                      <a:pPr/>
                      <a:t>[VALUE]</a:t>
                    </a:fld>
                    <a:r>
                      <a:rPr lang="en-US" sz="1800" dirty="0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196414750495362"/>
                      <c:h val="0.2796723204710868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A79-4383-BCF2-F331DF1A5B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rgbClr val="016D8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Hoja1!$A$2:$A$3</c:f>
              <c:strCache>
                <c:ptCount val="2"/>
                <c:pt idx="0">
                  <c:v>hombres</c:v>
                </c:pt>
                <c:pt idx="1">
                  <c:v>mujeres</c:v>
                </c:pt>
              </c:strCache>
            </c:strRef>
          </c:cat>
          <c:val>
            <c:numRef>
              <c:f>Hoja1!$B$2:$B$3</c:f>
              <c:numCache>
                <c:formatCode>##0.0</c:formatCode>
                <c:ptCount val="2"/>
                <c:pt idx="0">
                  <c:v>71.3</c:v>
                </c:pt>
                <c:pt idx="1">
                  <c:v>70.400000000000006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79-4383-BCF2-F331DF1A5B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454721951"/>
        <c:axId val="1454720511"/>
      </c:barChart>
      <c:valAx>
        <c:axId val="1454720511"/>
        <c:scaling>
          <c:orientation val="minMax"/>
          <c:max val="100"/>
          <c:min val="0"/>
        </c:scaling>
        <c:delete val="1"/>
        <c:axPos val="b"/>
        <c:numFmt formatCode="##0.0" sourceLinked="1"/>
        <c:majorTickMark val="out"/>
        <c:minorTickMark val="none"/>
        <c:tickLblPos val="nextTo"/>
        <c:crossAx val="1454721951"/>
        <c:crosses val="autoZero"/>
        <c:crossBetween val="between"/>
      </c:valAx>
      <c:catAx>
        <c:axId val="14547219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720511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rgbClr val="006AC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Nacional</c:v>
                </c:pt>
                <c:pt idx="1">
                  <c:v>Hombres</c:v>
                </c:pt>
                <c:pt idx="2">
                  <c:v>Mujeres</c:v>
                </c:pt>
              </c:strCache>
            </c:strRef>
          </c:cat>
          <c:val>
            <c:numRef>
              <c:f>Hoja1!$B$2:$B$4</c:f>
              <c:numCache>
                <c:formatCode>General</c:formatCode>
                <c:ptCount val="3"/>
                <c:pt idx="0">
                  <c:v>20.8</c:v>
                </c:pt>
                <c:pt idx="1">
                  <c:v>19.100000000000001</c:v>
                </c:pt>
                <c:pt idx="2">
                  <c:v>22.4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EB-44F4-AD09-26507FBA4109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Hoja1!$A$2:$A$4</c:f>
              <c:strCache>
                <c:ptCount val="3"/>
                <c:pt idx="0">
                  <c:v>Nacional</c:v>
                </c:pt>
                <c:pt idx="1">
                  <c:v>Hombres</c:v>
                </c:pt>
                <c:pt idx="2">
                  <c:v>Mujeres</c:v>
                </c:pt>
              </c:strCache>
            </c:strRef>
          </c:cat>
          <c:val>
            <c:numRef>
              <c:f>Hoja1!$C$2:$C$4</c:f>
              <c:numCache>
                <c:formatCode>General</c:formatCode>
                <c:ptCount val="3"/>
                <c:pt idx="0">
                  <c:v>20.9</c:v>
                </c:pt>
                <c:pt idx="1">
                  <c:v>19.600000000000001</c:v>
                </c:pt>
                <c:pt idx="2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EB-44F4-AD09-26507FBA41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896343871"/>
        <c:axId val="896344351"/>
      </c:barChart>
      <c:catAx>
        <c:axId val="89634387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896344351"/>
        <c:crosses val="autoZero"/>
        <c:auto val="1"/>
        <c:lblAlgn val="ctr"/>
        <c:lblOffset val="100"/>
        <c:noMultiLvlLbl val="0"/>
      </c:catAx>
      <c:valAx>
        <c:axId val="8963443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963438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 b="1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9506924157838429E-2"/>
          <c:w val="0.93486612319255091"/>
          <c:h val="0.83551374749111307"/>
        </c:manualLayout>
      </c:layout>
      <c:lineChart>
        <c:grouping val="standar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Hogar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A61-4D5F-B30E-21A86A148E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6F9853BC-B8ED-4CCB-AC26-0A7FE584163B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EC4-4B1B-9024-06375708FF79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A61-4D5F-B30E-21A86A148E65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A61-4D5F-B30E-21A86A148E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0.0</c:formatCode>
                <c:ptCount val="4"/>
                <c:pt idx="0">
                  <c:v>93.812223011486296</c:v>
                </c:pt>
                <c:pt idx="1">
                  <c:v>95.244411645417898</c:v>
                </c:pt>
                <c:pt idx="2">
                  <c:v>95.374773502418577</c:v>
                </c:pt>
                <c:pt idx="3">
                  <c:v>95.246348112347107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A61-4D5F-B30E-21A86A148E65}"/>
            </c:ext>
          </c:extLst>
        </c:ser>
        <c:ser>
          <c:idx val="2"/>
          <c:order val="1"/>
          <c:tx>
            <c:strRef>
              <c:f>Hoja1!$C$1</c:f>
              <c:strCache>
                <c:ptCount val="1"/>
                <c:pt idx="0">
                  <c:v>Trabajo</c:v>
                </c:pt>
              </c:strCache>
            </c:strRef>
          </c:tx>
          <c:spPr>
            <a:ln w="31750" cap="rnd">
              <a:solidFill>
                <a:schemeClr val="tx2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tx2">
                  <a:lumMod val="40000"/>
                  <a:lumOff val="60000"/>
                </a:schemeClr>
              </a:solidFill>
              <a:ln w="9525">
                <a:solidFill>
                  <a:schemeClr val="tx2">
                    <a:lumMod val="40000"/>
                    <a:lumOff val="60000"/>
                  </a:schemeClr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A61-4D5F-B30E-21A86A148E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7CB7C61-DF81-48DC-B55A-968B22AB4499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D06-4F8C-8C43-F3E5A461D4C0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4AAACCDB-6F10-4D13-AC97-389D1A6CC5F9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DEC4-4B1B-9024-06375708FF79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0" rIns="38100" bIns="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B433A884-7D80-4296-8682-95E656265A47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AA61-4D5F-B30E-21A86A148E65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A61-4D5F-B30E-21A86A148E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0.0</c:formatCode>
                <c:ptCount val="4"/>
                <c:pt idx="0">
                  <c:v>35.753249258814115</c:v>
                </c:pt>
                <c:pt idx="1">
                  <c:v>38.580623669572802</c:v>
                </c:pt>
                <c:pt idx="2">
                  <c:v>41.319207027144891</c:v>
                </c:pt>
                <c:pt idx="3">
                  <c:v>41.558092826967162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A61-4D5F-B30E-21A86A148E65}"/>
            </c:ext>
          </c:extLst>
        </c:ser>
        <c:ser>
          <c:idx val="3"/>
          <c:order val="2"/>
          <c:tx>
            <c:strRef>
              <c:f>Hoja1!$D$1</c:f>
              <c:strCache>
                <c:ptCount val="1"/>
                <c:pt idx="0">
                  <c:v>Escuela</c:v>
                </c:pt>
              </c:strCache>
            </c:strRef>
          </c:tx>
          <c:spPr>
            <a:ln w="31750" cap="rnd">
              <a:solidFill>
                <a:srgbClr val="E4679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E46791"/>
              </a:solidFill>
              <a:ln w="9525">
                <a:solidFill>
                  <a:srgbClr val="E46791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A61-4D5F-B30E-21A86A148E65}"/>
                </c:ext>
              </c:extLst>
            </c:dLbl>
            <c:dLbl>
              <c:idx val="1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A61-4D5F-B30E-21A86A148E6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2F7C03D-A680-48E8-BE5B-FBD04D117924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AA61-4D5F-B30E-21A86A148E65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A61-4D5F-B30E-21A86A148E65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A61-4D5F-B30E-21A86A148E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Hoja1!$D$4:$D$7</c:f>
              <c:numCache>
                <c:formatCode>0.0</c:formatCode>
                <c:ptCount val="4"/>
                <c:pt idx="0">
                  <c:v>14.60461483635703</c:v>
                </c:pt>
                <c:pt idx="1">
                  <c:v>14.055746258205346</c:v>
                </c:pt>
                <c:pt idx="2">
                  <c:v>17.984859574992154</c:v>
                </c:pt>
                <c:pt idx="3">
                  <c:v>17.678226679563615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A61-4D5F-B30E-21A86A148E65}"/>
            </c:ext>
          </c:extLst>
        </c:ser>
        <c:ser>
          <c:idx val="4"/>
          <c:order val="3"/>
          <c:tx>
            <c:strRef>
              <c:f>Hoja1!$E$1</c:f>
              <c:strCache>
                <c:ptCount val="1"/>
                <c:pt idx="0">
                  <c:v>Sitio público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A61-4D5F-B30E-21A86A148E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FC3813C-A6E9-4927-9591-F9FFDD29B5A0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DEC4-4B1B-9024-06375708FF7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F5633B1-01A6-4EC1-AD62-C6C41BF7FC1C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DEC4-4B1B-9024-06375708FF79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0" rIns="38100" bIns="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43363F7-7188-4DDB-BC92-F612B43889C1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AA61-4D5F-B30E-21A86A148E65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A61-4D5F-B30E-21A86A148E6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Hoja1!$E$4:$E$7</c:f>
              <c:numCache>
                <c:formatCode>##0.0</c:formatCode>
                <c:ptCount val="4"/>
                <c:pt idx="0">
                  <c:v>25.166417412379811</c:v>
                </c:pt>
                <c:pt idx="1">
                  <c:v>24.038946888080947</c:v>
                </c:pt>
                <c:pt idx="2">
                  <c:v>25.619200138587878</c:v>
                </c:pt>
                <c:pt idx="3">
                  <c:v>22.159451694726418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A61-4D5F-B30E-21A86A148E65}"/>
            </c:ext>
          </c:extLst>
        </c:ser>
        <c:ser>
          <c:idx val="0"/>
          <c:order val="4"/>
          <c:tx>
            <c:strRef>
              <c:f>Hoja1!$F$1</c:f>
              <c:strCache>
                <c:ptCount val="1"/>
                <c:pt idx="0">
                  <c:v>En casa de otra persona (amigo o familiar)</c:v>
                </c:pt>
              </c:strCache>
            </c:strRef>
          </c:tx>
          <c:spPr>
            <a:ln w="31750">
              <a:solidFill>
                <a:srgbClr val="00BCBD"/>
              </a:solidFill>
            </a:ln>
          </c:spPr>
          <c:marker>
            <c:symbol val="circle"/>
            <c:size val="7"/>
            <c:spPr>
              <a:solidFill>
                <a:srgbClr val="00BCBD"/>
              </a:solidFill>
              <a:ln>
                <a:solidFill>
                  <a:srgbClr val="00BCBD"/>
                </a:solidFill>
              </a:ln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A61-4D5F-B30E-21A86A148E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47115F7-4CD2-4213-BB84-A6C820E18C8E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3-AA61-4D5F-B30E-21A86A148E65}"/>
                </c:ext>
              </c:extLst>
            </c:dLbl>
            <c:dLbl>
              <c:idx val="2"/>
              <c:layout>
                <c:manualLayout>
                  <c:x val="-2.2704719262987918E-2"/>
                  <c:y val="-3.3494973279101316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99089F46-DE01-434D-B40B-9E3FA3EEFD0F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4-AA61-4D5F-B30E-21A86A148E6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B01A6DB-1B74-4CEA-96CE-5D60465546B7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DEC4-4B1B-9024-06375708FF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Hoja1!$F$4:$F$7</c:f>
              <c:numCache>
                <c:formatCode>0.0</c:formatCode>
                <c:ptCount val="4"/>
                <c:pt idx="0">
                  <c:v>39.623293391868899</c:v>
                </c:pt>
                <c:pt idx="1">
                  <c:v>43.958339404863125</c:v>
                </c:pt>
                <c:pt idx="2">
                  <c:v>47.798122723135783</c:v>
                </c:pt>
                <c:pt idx="3">
                  <c:v>46.217816214636919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A61-4D5F-B30E-21A86A148E65}"/>
            </c:ext>
          </c:extLst>
        </c:ser>
        <c:ser>
          <c:idx val="5"/>
          <c:order val="5"/>
          <c:tx>
            <c:strRef>
              <c:f>Hoja1!$G$1</c:f>
              <c:strCache>
                <c:ptCount val="1"/>
                <c:pt idx="0">
                  <c:v>Cualquier lugar mediante una conexión móvil (incluye Smartphone)</c:v>
                </c:pt>
              </c:strCache>
            </c:strRef>
          </c:tx>
          <c:spPr>
            <a:ln w="31750">
              <a:solidFill>
                <a:schemeClr val="accent5">
                  <a:lumMod val="50000"/>
                </a:schemeClr>
              </a:solidFill>
            </a:ln>
          </c:spPr>
          <c:marker>
            <c:symbol val="circle"/>
            <c:size val="7"/>
            <c:spPr>
              <a:solidFill>
                <a:schemeClr val="accent5">
                  <a:lumMod val="50000"/>
                </a:schemeClr>
              </a:solidFill>
              <a:ln>
                <a:solidFill>
                  <a:schemeClr val="accent5">
                    <a:lumMod val="50000"/>
                  </a:schemeClr>
                </a:solidFill>
              </a:ln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47-43E4-8835-343619E5C3C3}"/>
                </c:ext>
              </c:extLst>
            </c:dLbl>
            <c:dLbl>
              <c:idx val="1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80B0B01F-8C77-4D11-9364-5822320D3BA5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05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DEC4-4B1B-9024-06375708FF79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9C09AA60-12EE-429E-A963-2CAE80F4328D}" type="VALUE">
                      <a:rPr lang="en-US" smtClean="0"/>
                      <a:pPr/>
                      <a:t>[VALUE]</a:t>
                    </a:fld>
                    <a:r>
                      <a:rPr lang="en-US" sz="1100" b="1" i="0" u="none" strike="noStrike" kern="1200" baseline="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8E47-43E4-8835-343619E5C3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Hoja1!$G$4:$G$7</c:f>
              <c:numCache>
                <c:formatCode>0.0</c:formatCode>
                <c:ptCount val="4"/>
                <c:pt idx="0">
                  <c:v>43.098471831019779</c:v>
                </c:pt>
                <c:pt idx="1">
                  <c:v>55.212728394013567</c:v>
                </c:pt>
                <c:pt idx="2">
                  <c:v>54.908287084535921</c:v>
                </c:pt>
                <c:pt idx="3">
                  <c:v>60.839447545552801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A61-4D5F-B30E-21A86A148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4880127"/>
        <c:axId val="1290948895"/>
      </c:lineChart>
      <c:catAx>
        <c:axId val="138488012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0948895"/>
        <c:crosses val="autoZero"/>
        <c:auto val="1"/>
        <c:lblAlgn val="ctr"/>
        <c:lblOffset val="100"/>
        <c:noMultiLvlLbl val="0"/>
      </c:catAx>
      <c:valAx>
        <c:axId val="1290948895"/>
        <c:scaling>
          <c:orientation val="minMax"/>
          <c:max val="10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1384880127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5118108201841477E-6"/>
          <c:y val="3.5915998864166382E-2"/>
          <c:w val="0.85417914107285031"/>
          <c:h val="0.87207268165715401"/>
        </c:manualLayout>
      </c:layout>
      <c:lineChart>
        <c:grouping val="standar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6 a 11 años</c:v>
                </c:pt>
              </c:strCache>
            </c:strRef>
          </c:tx>
          <c:spPr>
            <a:ln w="31750" cap="rnd">
              <a:solidFill>
                <a:srgbClr val="FB734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B7342"/>
              </a:solidFill>
              <a:ln w="9525">
                <a:solidFill>
                  <a:srgbClr val="FB7342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DCC-4DFD-B17B-5FC8689FD7D1}"/>
                </c:ext>
              </c:extLst>
            </c:dLbl>
            <c:dLbl>
              <c:idx val="1"/>
              <c:layout>
                <c:manualLayout>
                  <c:x val="-1.9636342779170458E-2"/>
                  <c:y val="-1.789194652103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F7A-415D-ADCB-E8DB8A1569CF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EE4-4057-836B-3E80256EA46A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Hoja1!$B$4:$B$7</c:f>
              <c:numCache>
                <c:formatCode>##0.0</c:formatCode>
                <c:ptCount val="4"/>
                <c:pt idx="0">
                  <c:v>3.42</c:v>
                </c:pt>
                <c:pt idx="1">
                  <c:v>3.18</c:v>
                </c:pt>
                <c:pt idx="2">
                  <c:v>2.677597863777907</c:v>
                </c:pt>
                <c:pt idx="3" formatCode="0.0">
                  <c:v>2.5426941731821846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DCC-4DFD-B17B-5FC8689FD7D1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12 a 17 años</c:v>
                </c:pt>
              </c:strCache>
            </c:strRef>
          </c:tx>
          <c:spPr>
            <a:ln w="317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BDCC-4DFD-B17B-5FC8689FD7D1}"/>
                </c:ext>
              </c:extLst>
            </c:dLbl>
            <c:dLbl>
              <c:idx val="1"/>
              <c:layout>
                <c:manualLayout>
                  <c:x val="-1.951525518521454E-2"/>
                  <c:y val="3.145871971721641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BDCC-4DFD-B17B-5FC8689FD7D1}"/>
                </c:ext>
              </c:extLst>
            </c:dLbl>
            <c:dLbl>
              <c:idx val="2"/>
              <c:layout>
                <c:manualLayout>
                  <c:x val="-1.963634277917042E-2"/>
                  <c:y val="-3.904042066739416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0" rIns="38100" bIns="0" anchor="ctr">
                  <a:spAutoFit/>
                </a:bodyPr>
                <a:lstStyle/>
                <a:p>
                  <a:pPr>
                    <a:defRPr sz="1200" b="1"/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4-BDCC-4DFD-B17B-5FC8689FD7D1}"/>
                </c:ext>
              </c:extLst>
            </c:dLbl>
            <c:dLbl>
              <c:idx val="3"/>
              <c:layout>
                <c:manualLayout>
                  <c:x val="0"/>
                  <c:y val="-7.523515428735722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Hoja1!$C$4:$C$7</c:f>
              <c:numCache>
                <c:formatCode>##0.0</c:formatCode>
                <c:ptCount val="4"/>
                <c:pt idx="0">
                  <c:v>5.59</c:v>
                </c:pt>
                <c:pt idx="1">
                  <c:v>5.47</c:v>
                </c:pt>
                <c:pt idx="2">
                  <c:v>4.7200677125632717</c:v>
                </c:pt>
                <c:pt idx="3" formatCode="0.0">
                  <c:v>4.6750589229178248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DCC-4DFD-B17B-5FC8689FD7D1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18 a 24 años</c:v>
                </c:pt>
              </c:strCache>
            </c:strRef>
          </c:tx>
          <c:spPr>
            <a:ln w="31750" cap="rnd">
              <a:solidFill>
                <a:srgbClr val="00BCBD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00BCBD"/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4-BDCC-4DFD-B17B-5FC8689FD7D1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EE4-4057-836B-3E80256EA46A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Hoja1!$D$4:$D$7</c:f>
              <c:numCache>
                <c:formatCode>##0.0</c:formatCode>
                <c:ptCount val="4"/>
                <c:pt idx="0">
                  <c:v>5.97</c:v>
                </c:pt>
                <c:pt idx="1">
                  <c:v>6.25</c:v>
                </c:pt>
                <c:pt idx="2">
                  <c:v>5.8822701884462614</c:v>
                </c:pt>
                <c:pt idx="3" formatCode="0.0">
                  <c:v>5.8810798364324794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DCC-4DFD-B17B-5FC8689FD7D1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25 a 34 años</c:v>
                </c:pt>
              </c:strCache>
            </c:strRef>
          </c:tx>
          <c:spPr>
            <a:ln w="31750" cap="rnd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BDCC-4DFD-B17B-5FC8689FD7D1}"/>
                </c:ext>
              </c:extLst>
            </c:dLbl>
            <c:dLbl>
              <c:idx val="2"/>
              <c:layout>
                <c:manualLayout>
                  <c:x val="-1.0995370169958987E-2"/>
                  <c:y val="-3.46254487505870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0" rIns="38100" bIns="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2.5186497062071721E-2"/>
                      <c:h val="3.998217264090409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25-BDCC-4DFD-B17B-5FC8689FD7D1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EE4-4057-836B-3E80256EA46A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Hoja1!$E$4:$E$7</c:f>
              <c:numCache>
                <c:formatCode>##0.0</c:formatCode>
                <c:ptCount val="4"/>
                <c:pt idx="0">
                  <c:v>5.3</c:v>
                </c:pt>
                <c:pt idx="1">
                  <c:v>5.64</c:v>
                </c:pt>
                <c:pt idx="2">
                  <c:v>5.3436527669660059</c:v>
                </c:pt>
                <c:pt idx="3" formatCode="0.0">
                  <c:v>5.608812388865144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DCC-4DFD-B17B-5FC8689FD7D1}"/>
            </c:ext>
          </c:extLst>
        </c:ser>
        <c:ser>
          <c:idx val="4"/>
          <c:order val="4"/>
          <c:tx>
            <c:strRef>
              <c:f>Hoja1!$F$1</c:f>
              <c:strCache>
                <c:ptCount val="1"/>
                <c:pt idx="0">
                  <c:v>35 a 44 años</c:v>
                </c:pt>
              </c:strCache>
            </c:strRef>
          </c:tx>
          <c:spPr>
            <a:ln w="317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9030424248384932E-2"/>
                  <c:y val="5.7709081250978383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BDCC-4DFD-B17B-5FC8689FD7D1}"/>
                </c:ext>
              </c:extLst>
            </c:dLbl>
            <c:dLbl>
              <c:idx val="1"/>
              <c:layout>
                <c:manualLayout>
                  <c:x val="-1.8640702124513304E-2"/>
                  <c:y val="3.021047683377989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0" rIns="38100" bIns="0" anchor="ctr">
                  <a:spAutoFit/>
                </a:bodyPr>
                <a:lstStyle/>
                <a:p>
                  <a:pPr>
                    <a:defRPr sz="1200" b="1"/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E-BDCC-4DFD-B17B-5FC8689FD7D1}"/>
                </c:ext>
              </c:extLst>
            </c:dLbl>
            <c:dLbl>
              <c:idx val="2"/>
              <c:layout>
                <c:manualLayout>
                  <c:x val="-1.9515255185214578E-2"/>
                  <c:y val="-2.15834057710300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F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Hoja1!$F$4:$F$7</c:f>
              <c:numCache>
                <c:formatCode>##0.0</c:formatCode>
                <c:ptCount val="4"/>
                <c:pt idx="0">
                  <c:v>4.4800000000000004</c:v>
                </c:pt>
                <c:pt idx="1">
                  <c:v>4.62</c:v>
                </c:pt>
                <c:pt idx="2">
                  <c:v>4.4800684988766806</c:v>
                </c:pt>
                <c:pt idx="3" formatCode="0.0">
                  <c:v>4.5379768930422486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DCC-4DFD-B17B-5FC8689FD7D1}"/>
            </c:ext>
          </c:extLst>
        </c:ser>
        <c:ser>
          <c:idx val="5"/>
          <c:order val="5"/>
          <c:tx>
            <c:strRef>
              <c:f>Hoja1!$G$1</c:f>
              <c:strCache>
                <c:ptCount val="1"/>
                <c:pt idx="0">
                  <c:v>45 a 54 años</c:v>
                </c:pt>
              </c:strCache>
            </c:strRef>
          </c:tx>
          <c:spPr>
            <a:ln w="31750" cap="rnd">
              <a:solidFill>
                <a:srgbClr val="E4679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E46791"/>
              </a:solidFill>
              <a:ln w="9525">
                <a:solidFill>
                  <a:srgbClr val="E46791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DCC-4DFD-B17B-5FC8689FD7D1}"/>
                </c:ext>
              </c:extLst>
            </c:dLbl>
            <c:dLbl>
              <c:idx val="1"/>
              <c:layout>
                <c:manualLayout>
                  <c:x val="-1.9702656753100761E-2"/>
                  <c:y val="-3.14282747688399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0" rIns="38100" bIns="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2.5186497062071721E-2"/>
                      <c:h val="4.265838375813794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F-BDCC-4DFD-B17B-5FC8689FD7D1}"/>
                </c:ext>
              </c:extLst>
            </c:dLbl>
            <c:dLbl>
              <c:idx val="2"/>
              <c:layout>
                <c:manualLayout>
                  <c:x val="-1.9740239141509283E-2"/>
                  <c:y val="-2.266729743768584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DCC-4DFD-B17B-5FC8689FD7D1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DCC-4DFD-B17B-5FC8689FD7D1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Hoja1!$G$4:$G$7</c:f>
              <c:numCache>
                <c:formatCode>##0.0</c:formatCode>
                <c:ptCount val="4"/>
                <c:pt idx="0">
                  <c:v>3.93</c:v>
                </c:pt>
                <c:pt idx="1">
                  <c:v>3.93</c:v>
                </c:pt>
                <c:pt idx="2">
                  <c:v>3.8701107364877458</c:v>
                </c:pt>
                <c:pt idx="3" formatCode="0.0">
                  <c:v>3.7806971497051514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BDCC-4DFD-B17B-5FC8689FD7D1}"/>
            </c:ext>
          </c:extLst>
        </c:ser>
        <c:ser>
          <c:idx val="6"/>
          <c:order val="6"/>
          <c:tx>
            <c:strRef>
              <c:f>Hoja1!$H$1</c:f>
              <c:strCache>
                <c:ptCount val="1"/>
                <c:pt idx="0">
                  <c:v>55 a 64 años</c:v>
                </c:pt>
              </c:strCache>
            </c:strRef>
          </c:tx>
          <c:spPr>
            <a:ln w="31750" cap="rnd">
              <a:solidFill>
                <a:srgbClr val="F6C986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F6C986"/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DCC-4DFD-B17B-5FC8689FD7D1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EE4-4057-836B-3E80256EA46A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Hoja1!$H$4:$H$7</c:f>
              <c:numCache>
                <c:formatCode>##0.0</c:formatCode>
                <c:ptCount val="4"/>
                <c:pt idx="0">
                  <c:v>3.24</c:v>
                </c:pt>
                <c:pt idx="1">
                  <c:v>3.4</c:v>
                </c:pt>
                <c:pt idx="2">
                  <c:v>3.26</c:v>
                </c:pt>
                <c:pt idx="3">
                  <c:v>3.3432862073501783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DCC-4DFD-B17B-5FC8689FD7D1}"/>
            </c:ext>
          </c:extLst>
        </c:ser>
        <c:ser>
          <c:idx val="7"/>
          <c:order val="7"/>
          <c:tx>
            <c:strRef>
              <c:f>Hoja1!$I$1</c:f>
              <c:strCache>
                <c:ptCount val="1"/>
                <c:pt idx="0">
                  <c:v>65 o más</c:v>
                </c:pt>
              </c:strCache>
            </c:strRef>
          </c:tx>
          <c:spPr>
            <a:ln w="31750" cap="rnd">
              <a:solidFill>
                <a:schemeClr val="bg1">
                  <a:lumMod val="65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bg1">
                  <a:lumMod val="65000"/>
                </a:schemeClr>
              </a:solidFill>
              <a:ln w="9525">
                <a:noFill/>
              </a:ln>
              <a:effectLst/>
            </c:spPr>
          </c:marker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19-BDCC-4DFD-B17B-5FC8689FD7D1}"/>
              </c:ext>
            </c:extLst>
          </c:dPt>
          <c:dLbls>
            <c:dLbl>
              <c:idx val="0"/>
              <c:layout>
                <c:manualLayout>
                  <c:x val="-3.9480498050670595E-2"/>
                  <c:y val="2.8854540625488662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BDCC-4DFD-B17B-5FC8689FD7D1}"/>
                </c:ext>
              </c:extLst>
            </c:dLbl>
            <c:dLbl>
              <c:idx val="1"/>
              <c:layout>
                <c:manualLayout>
                  <c:x val="-1.8640685827730631E-2"/>
                  <c:y val="3.93364491856647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0" rIns="38100" bIns="0" anchor="ctr">
                  <a:spAutoFit/>
                </a:bodyPr>
                <a:lstStyle/>
                <a:p>
                  <a:pPr>
                    <a:defRPr sz="1200" b="1"/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9-BDCC-4DFD-B17B-5FC8689FD7D1}"/>
                </c:ext>
              </c:extLst>
            </c:dLbl>
            <c:dLbl>
              <c:idx val="2"/>
              <c:layout>
                <c:manualLayout>
                  <c:x val="-2.0781249232975547E-2"/>
                  <c:y val="-3.060068688356427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200" b="1"/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BDCC-4DFD-B17B-5FC8689FD7D1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BDCC-4DFD-B17B-5FC8689FD7D1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BDCC-4DFD-B17B-5FC8689FD7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Hoja1!$I$4:$I$7</c:f>
              <c:numCache>
                <c:formatCode>##0.0</c:formatCode>
                <c:ptCount val="4"/>
                <c:pt idx="0">
                  <c:v>2.99</c:v>
                </c:pt>
                <c:pt idx="1">
                  <c:v>2.96</c:v>
                </c:pt>
                <c:pt idx="2">
                  <c:v>2.86</c:v>
                </c:pt>
                <c:pt idx="3">
                  <c:v>2.9037846995352963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DCC-4DFD-B17B-5FC8689FD7D1}"/>
            </c:ext>
          </c:extLst>
        </c:ser>
        <c:ser>
          <c:idx val="8"/>
          <c:order val="8"/>
          <c:tx>
            <c:strRef>
              <c:f>Hoja1!$J$1</c:f>
              <c:strCache>
                <c:ptCount val="1"/>
                <c:pt idx="0">
                  <c:v>Nacional</c:v>
                </c:pt>
              </c:strCache>
            </c:strRef>
          </c:tx>
          <c:spPr>
            <a:ln w="31750">
              <a:solidFill>
                <a:srgbClr val="002060"/>
              </a:solidFill>
            </a:ln>
          </c:spPr>
          <c:marker>
            <c:symbol val="circle"/>
            <c:size val="7"/>
            <c:spPr>
              <a:solidFill>
                <a:srgbClr val="002060"/>
              </a:solidFill>
              <a:ln>
                <a:noFill/>
              </a:ln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F7A-415D-ADCB-E8DB8A1569CF}"/>
                </c:ext>
              </c:extLst>
            </c:dLbl>
            <c:dLbl>
              <c:idx val="1"/>
              <c:layout>
                <c:manualLayout>
                  <c:x val="-1.8593749313715002E-2"/>
                  <c:y val="-3.33825675093428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F7A-415D-ADCB-E8DB8A1569CF}"/>
                </c:ext>
              </c:extLst>
            </c:dLbl>
            <c:dLbl>
              <c:idx val="2"/>
              <c:layout>
                <c:manualLayout>
                  <c:x val="-1.859374931371496E-2"/>
                  <c:y val="2.50783847624524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F7A-415D-ADCB-E8DB8A1569CF}"/>
                </c:ext>
              </c:extLst>
            </c:dLbl>
            <c:dLbl>
              <c:idx val="3"/>
              <c:layout>
                <c:manualLayout>
                  <c:x val="0"/>
                  <c:y val="1.630085136179578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noAutofit/>
                </a:bodyPr>
                <a:lstStyle/>
                <a:p>
                  <a:pPr>
                    <a:defRPr sz="1200" b="1"/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2.4811674773191138E-2"/>
                      <c:h val="3.9636485850854296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EB89-489A-B9F5-FD1B0BA1D6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Hoja1!$A$4:$A$7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Hoja1!$J$4:$J$7</c:f>
              <c:numCache>
                <c:formatCode>##0.0</c:formatCode>
                <c:ptCount val="4"/>
                <c:pt idx="0">
                  <c:v>4.7</c:v>
                </c:pt>
                <c:pt idx="1">
                  <c:v>4.8</c:v>
                </c:pt>
                <c:pt idx="2">
                  <c:v>4.4569914071430574</c:v>
                </c:pt>
                <c:pt idx="3" formatCode="0.0">
                  <c:v>4.4678951712914872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9F0-4BC5-AD35-DC14D7AEF7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09895903"/>
        <c:axId val="1893880063"/>
      </c:lineChart>
      <c:catAx>
        <c:axId val="4098959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893880063"/>
        <c:crosses val="autoZero"/>
        <c:auto val="1"/>
        <c:lblAlgn val="ctr"/>
        <c:lblOffset val="100"/>
        <c:noMultiLvlLbl val="0"/>
      </c:catAx>
      <c:valAx>
        <c:axId val="1893880063"/>
        <c:scaling>
          <c:orientation val="minMax"/>
          <c:max val="7"/>
          <c:min val="2"/>
        </c:scaling>
        <c:delete val="1"/>
        <c:axPos val="l"/>
        <c:numFmt formatCode="##0.0" sourceLinked="1"/>
        <c:majorTickMark val="none"/>
        <c:minorTickMark val="none"/>
        <c:tickLblPos val="nextTo"/>
        <c:crossAx val="409895903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4868699696181471"/>
          <c:y val="0.22067309845405522"/>
          <c:w val="0.13692130400142824"/>
          <c:h val="0.5932805097281489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9506924157838429E-2"/>
          <c:w val="0.83310619650804518"/>
          <c:h val="0.83551374749111307"/>
        </c:manualLayout>
      </c:layout>
      <c:lineChart>
        <c:grouping val="standard"/>
        <c:varyColors val="0"/>
        <c:ser>
          <c:idx val="1"/>
          <c:order val="0"/>
          <c:tx>
            <c:strRef>
              <c:f>Hoja1!$B$1</c:f>
              <c:strCache>
                <c:ptCount val="1"/>
                <c:pt idx="0">
                  <c:v>Computadora </c:v>
                </c:pt>
              </c:strCache>
            </c:strRef>
          </c:tx>
          <c:spPr>
            <a:ln w="31750" cap="rnd">
              <a:solidFill>
                <a:schemeClr val="bg1">
                  <a:lumMod val="65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bg1">
                  <a:lumMod val="65000"/>
                </a:schemeClr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1FE-4735-97D2-FFFB0C685258}"/>
                </c:ext>
              </c:extLst>
            </c:dLbl>
            <c:dLbl>
              <c:idx val="1"/>
              <c:layout>
                <c:manualLayout>
                  <c:x val="-3.0541481074144495E-2"/>
                  <c:y val="-7.077278608341872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FFF9C03-C160-4ACC-86C4-D47C04B8B6D8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2EBE-4DA0-B0B6-16D631B5408C}"/>
                </c:ext>
              </c:extLst>
            </c:dLbl>
            <c:dLbl>
              <c:idx val="2"/>
              <c:layout>
                <c:manualLayout>
                  <c:x val="-3.0541481074144585E-2"/>
                  <c:y val="-7.077278608341872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11C78C14-B3B0-4376-B855-830551FF0518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FF000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q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EBE-4DA0-B0B6-16D631B5408C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73D262D2-4F65-4B1E-AFBE-C658FA1170EE}" type="VALUE">
                      <a:rPr lang="en-US" smtClean="0"/>
                      <a:pPr>
                        <a:defRPr sz="1200" b="1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8581-4851-ABEA-C3BF7D972180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B10-44DB-A0E2-D1DDFA4DF8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Hoja1!$B$2:$B$5</c:f>
              <c:numCache>
                <c:formatCode>##0.0</c:formatCode>
                <c:ptCount val="4"/>
                <c:pt idx="0">
                  <c:v>43.404959579638408</c:v>
                </c:pt>
                <c:pt idx="1">
                  <c:v>41.374645984882342</c:v>
                </c:pt>
                <c:pt idx="2">
                  <c:v>40.478827788976311</c:v>
                </c:pt>
                <c:pt idx="3">
                  <c:v>43.985976840473974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FE-4735-97D2-FFFB0C685258}"/>
            </c:ext>
          </c:extLst>
        </c:ser>
        <c:ser>
          <c:idx val="2"/>
          <c:order val="1"/>
          <c:tx>
            <c:strRef>
              <c:f>Hoja1!$C$1</c:f>
              <c:strCache>
                <c:ptCount val="1"/>
                <c:pt idx="0">
                  <c:v>Smart TV</c:v>
                </c:pt>
              </c:strCache>
            </c:strRef>
          </c:tx>
          <c:spPr>
            <a:ln w="31750" cap="rnd">
              <a:solidFill>
                <a:srgbClr val="0CD2F0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0CD2F0"/>
              </a:solidFill>
              <a:ln w="9525">
                <a:noFill/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1FE-4735-97D2-FFFB0C685258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lIns="38100" tIns="0" rIns="38100" bIns="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EDD2475B-1A77-49A1-A0FF-FBB4310201D9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8581-4851-ABEA-C3BF7D972180}"/>
                </c:ext>
              </c:extLst>
            </c:dLbl>
            <c:dLbl>
              <c:idx val="2"/>
              <c:tx>
                <c:rich>
                  <a:bodyPr rot="0" spcFirstLastPara="1" vertOverflow="ellipsis" vert="horz" wrap="square" lIns="38100" tIns="0" rIns="38100" bIns="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4B15F9C5-6AFB-4547-AE9E-91817F6AA560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05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2EBE-4DA0-B0B6-16D631B5408C}"/>
                </c:ext>
              </c:extLst>
            </c:dLbl>
            <c:dLbl>
              <c:idx val="3"/>
              <c:tx>
                <c:rich>
                  <a:bodyPr rot="0" spcFirstLastPara="1" vertOverflow="ellipsis" vert="horz" wrap="square" lIns="38100" tIns="0" rIns="38100" bIns="0" anchor="ctr" anchorCtr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sz="1200" b="1" i="0" u="none" strike="noStrike" kern="1200" baseline="0">
                        <a:solidFill>
                          <a:srgbClr val="000000">
                            <a:lumMod val="75000"/>
                            <a:lumOff val="25000"/>
                          </a:srgb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17FD9DF0-4F97-4ABC-BFDA-178EFB8D1D72}" type="VALUE">
                      <a:rPr lang="en-US" smtClean="0"/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200" b="1" i="0" u="none" strike="noStrike" kern="1200" baseline="0">
                          <a:solidFill>
                            <a:srgbClr val="000000">
                              <a:lumMod val="75000"/>
                              <a:lumOff val="25000"/>
                            </a:srgb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pPr>
                      <a:t>[VALUE]</a:t>
                    </a:fld>
                    <a:r>
                      <a:rPr lang="en-US" sz="1100" dirty="0">
                        <a:solidFill>
                          <a:srgbClr val="00B050"/>
                        </a:solidFill>
                        <a:latin typeface="Wingdings 3" pitchFamily="2" charset="2"/>
                        <a:cs typeface="Arial" panose="020B0604020202020204" pitchFamily="34" charset="0"/>
                      </a:rPr>
                      <a:t>p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B1FE-4735-97D2-FFFB0C685258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B10-44DB-A0E2-D1DDFA4DF8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Hoja1!$C$2:$C$5</c:f>
              <c:numCache>
                <c:formatCode>0.0</c:formatCode>
                <c:ptCount val="4"/>
                <c:pt idx="0">
                  <c:v>21.968105919813517</c:v>
                </c:pt>
                <c:pt idx="1">
                  <c:v>25.682412378664864</c:v>
                </c:pt>
                <c:pt idx="2">
                  <c:v>30.409530624901738</c:v>
                </c:pt>
                <c:pt idx="3">
                  <c:v>37.827727841217808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1FE-4735-97D2-FFFB0C685258}"/>
            </c:ext>
          </c:extLst>
        </c:ser>
        <c:ser>
          <c:idx val="4"/>
          <c:order val="2"/>
          <c:tx>
            <c:strRef>
              <c:f>Hoja1!$D$1</c:f>
              <c:strCache>
                <c:ptCount val="1"/>
                <c:pt idx="0">
                  <c:v>Consola de videojuegos</c:v>
                </c:pt>
              </c:strCache>
            </c:strRef>
          </c:tx>
          <c:spPr>
            <a:ln w="317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1FE-4735-97D2-FFFB0C685258}"/>
                </c:ext>
              </c:extLst>
            </c:dLbl>
            <c:dLbl>
              <c:idx val="3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581-4851-ABEA-C3BF7D972180}"/>
                </c:ext>
              </c:extLst>
            </c:dLbl>
            <c:dLbl>
              <c:idx val="4"/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B10-44DB-A0E2-D1DDFA4DF8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0" rIns="38100" bIns="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Hoja1!$D$2:$D$5</c:f>
              <c:numCache>
                <c:formatCode>0.0</c:formatCode>
                <c:ptCount val="4"/>
                <c:pt idx="0">
                  <c:v>6.0238412326939175</c:v>
                </c:pt>
                <c:pt idx="1">
                  <c:v>6.511293542240554</c:v>
                </c:pt>
                <c:pt idx="2">
                  <c:v>6.434328140550635</c:v>
                </c:pt>
                <c:pt idx="3">
                  <c:v>6.5858771477439273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1FE-4735-97D2-FFFB0C6852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84880127"/>
        <c:axId val="1290948895"/>
      </c:lineChart>
      <c:catAx>
        <c:axId val="138488012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0948895"/>
        <c:crosses val="autoZero"/>
        <c:auto val="1"/>
        <c:lblAlgn val="ctr"/>
        <c:lblOffset val="100"/>
        <c:noMultiLvlLbl val="0"/>
      </c:catAx>
      <c:valAx>
        <c:axId val="1290948895"/>
        <c:scaling>
          <c:orientation val="minMax"/>
          <c:max val="50"/>
          <c:min val="0"/>
        </c:scaling>
        <c:delete val="1"/>
        <c:axPos val="l"/>
        <c:numFmt formatCode="##0.0" sourceLinked="1"/>
        <c:majorTickMark val="none"/>
        <c:minorTickMark val="none"/>
        <c:tickLblPos val="nextTo"/>
        <c:crossAx val="1384880127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  <c:userShapes r:id="rId2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0.83609</cdr:x>
      <cdr:y>0.23832</cdr:y>
    </cdr:from>
    <cdr:to>
      <cdr:x>0.84455</cdr:x>
      <cdr:y>0.27197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EC17E5B1-4FA6-A3AB-B737-7C446FDD20BC}"/>
            </a:ext>
          </a:extLst>
        </cdr:cNvPr>
        <cdr:cNvSpPr/>
      </cdr:nvSpPr>
      <cdr:spPr>
        <a:xfrm xmlns:a="http://schemas.openxmlformats.org/drawingml/2006/main">
          <a:off x="8895977" y="637319"/>
          <a:ext cx="90000" cy="90000"/>
        </a:xfrm>
        <a:prstGeom xmlns:a="http://schemas.openxmlformats.org/drawingml/2006/main" prst="ellipse">
          <a:avLst/>
        </a:prstGeom>
        <a:solidFill xmlns:a="http://schemas.openxmlformats.org/drawingml/2006/main">
          <a:srgbClr val="0CD2F0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s-MX"/>
          </a:defPPr>
          <a:lvl1pPr marL="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2286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4572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6858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9144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1430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13716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16002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1828800" algn="l" defTabSz="457200" rtl="0" eaLnBrk="1" latinLnBrk="0" hangingPunct="1">
            <a:defRPr sz="9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s-MX" dirty="0"/>
        </a:p>
      </cdr:txBody>
    </cdr:sp>
  </cdr:relSizeAnchor>
  <cdr:relSizeAnchor xmlns:cdr="http://schemas.openxmlformats.org/drawingml/2006/chartDrawing">
    <cdr:from>
      <cdr:x>0.83052</cdr:x>
      <cdr:y>0.25544</cdr:y>
    </cdr:from>
    <cdr:to>
      <cdr:x>0.85017</cdr:x>
      <cdr:y>0.25544</cdr:y>
    </cdr:to>
    <cdr:cxnSp macro="">
      <cdr:nvCxnSpPr>
        <cdr:cNvPr id="3" name="Conector recto 2">
          <a:extLst xmlns:a="http://schemas.openxmlformats.org/drawingml/2006/main">
            <a:ext uri="{FF2B5EF4-FFF2-40B4-BE49-F238E27FC236}">
              <a16:creationId xmlns:a16="http://schemas.microsoft.com/office/drawing/2014/main" id="{6C1A2DC4-AF6E-0B17-C55C-51774B7A3B5A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>
          <a:off x="8836792" y="683108"/>
          <a:ext cx="209052" cy="0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rgbClr val="0CD2F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0.83609</cdr:x>
      <cdr:y>0.74742</cdr:y>
    </cdr:from>
    <cdr:to>
      <cdr:x>0.84454</cdr:x>
      <cdr:y>0.78107</cdr:y>
    </cdr:to>
    <cdr:sp macro="" textlink="">
      <cdr:nvSpPr>
        <cdr:cNvPr id="4" name="Elipse 3">
          <a:extLst xmlns:a="http://schemas.openxmlformats.org/drawingml/2006/main">
            <a:ext uri="{FF2B5EF4-FFF2-40B4-BE49-F238E27FC236}">
              <a16:creationId xmlns:a16="http://schemas.microsoft.com/office/drawing/2014/main" id="{81FE7909-376F-2061-7986-BBD6F5A63781}"/>
            </a:ext>
          </a:extLst>
        </cdr:cNvPr>
        <cdr:cNvSpPr/>
      </cdr:nvSpPr>
      <cdr:spPr>
        <a:xfrm xmlns:a="http://schemas.openxmlformats.org/drawingml/2006/main">
          <a:off x="8895976" y="1998759"/>
          <a:ext cx="90000" cy="90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5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s-MX" dirty="0"/>
        </a:p>
      </cdr:txBody>
    </cdr:sp>
  </cdr:relSizeAnchor>
  <cdr:relSizeAnchor xmlns:cdr="http://schemas.openxmlformats.org/drawingml/2006/chartDrawing">
    <cdr:from>
      <cdr:x>0.83052</cdr:x>
      <cdr:y>0.76454</cdr:y>
    </cdr:from>
    <cdr:to>
      <cdr:x>0.85017</cdr:x>
      <cdr:y>0.76454</cdr:y>
    </cdr:to>
    <cdr:cxnSp macro="">
      <cdr:nvCxnSpPr>
        <cdr:cNvPr id="5" name="Conector recto 4">
          <a:extLst xmlns:a="http://schemas.openxmlformats.org/drawingml/2006/main">
            <a:ext uri="{FF2B5EF4-FFF2-40B4-BE49-F238E27FC236}">
              <a16:creationId xmlns:a16="http://schemas.microsoft.com/office/drawing/2014/main" id="{14D8A793-F72B-EBB0-BD21-C46D4CA8698B}"/>
            </a:ext>
          </a:extLst>
        </cdr:cNvPr>
        <cdr:cNvCxnSpPr>
          <a:cxnSpLocks xmlns:a="http://schemas.openxmlformats.org/drawingml/2006/main"/>
        </cdr:cNvCxnSpPr>
      </cdr:nvCxnSpPr>
      <cdr:spPr>
        <a:xfrm xmlns:a="http://schemas.openxmlformats.org/drawingml/2006/main">
          <a:off x="8836791" y="2044548"/>
          <a:ext cx="209052" cy="0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chemeClr val="accent5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0.56059</cdr:x>
      <cdr:y>0.5258</cdr:y>
    </cdr:from>
    <cdr:to>
      <cdr:x>0.58492</cdr:x>
      <cdr:y>0.67058</cdr:y>
    </cdr:to>
    <cdr:sp macro="" textlink="">
      <cdr:nvSpPr>
        <cdr:cNvPr id="2" name="CuadroTexto 40">
          <a:extLst xmlns:a="http://schemas.openxmlformats.org/drawingml/2006/main">
            <a:ext uri="{FF2B5EF4-FFF2-40B4-BE49-F238E27FC236}">
              <a16:creationId xmlns:a16="http://schemas.microsoft.com/office/drawing/2014/main" id="{F65B9F30-2381-F63C-5D47-BFE3BF3E098E}"/>
            </a:ext>
          </a:extLst>
        </cdr:cNvPr>
        <cdr:cNvSpPr txBox="1"/>
      </cdr:nvSpPr>
      <cdr:spPr>
        <a:xfrm xmlns:a="http://schemas.openxmlformats.org/drawingml/2006/main">
          <a:off x="3950672" y="1117772"/>
          <a:ext cx="17146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es-MX"/>
          </a:defPPr>
          <a:lvl1pPr marL="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2286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4572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6858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9144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11430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13716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16002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1828800" algn="l" defTabSz="457200" rtl="0" eaLnBrk="1" latinLnBrk="0" hangingPunct="1">
            <a:defRPr sz="9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s-MX" sz="1400" dirty="0"/>
        </a:p>
      </cdr:txBody>
    </cdr:sp>
  </cdr:relSizeAnchor>
  <cdr:relSizeAnchor xmlns:cdr="http://schemas.openxmlformats.org/drawingml/2006/chartDrawing">
    <cdr:from>
      <cdr:x>0.54766</cdr:x>
      <cdr:y>0.76524</cdr:y>
    </cdr:from>
    <cdr:to>
      <cdr:x>0.572</cdr:x>
      <cdr:y>0.91002</cdr:y>
    </cdr:to>
    <cdr:sp macro="" textlink="">
      <cdr:nvSpPr>
        <cdr:cNvPr id="4" name="CuadroTexto 40">
          <a:extLst xmlns:a="http://schemas.openxmlformats.org/drawingml/2006/main">
            <a:ext uri="{FF2B5EF4-FFF2-40B4-BE49-F238E27FC236}">
              <a16:creationId xmlns:a16="http://schemas.microsoft.com/office/drawing/2014/main" id="{7129D34A-E2FF-5FBE-1EDD-5B01A9FDB99B}"/>
            </a:ext>
          </a:extLst>
        </cdr:cNvPr>
        <cdr:cNvSpPr txBox="1"/>
      </cdr:nvSpPr>
      <cdr:spPr>
        <a:xfrm xmlns:a="http://schemas.openxmlformats.org/drawingml/2006/main">
          <a:off x="3859550" y="1626786"/>
          <a:ext cx="17153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s-MX" sz="1400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38EF3AFE-E45F-EA07-B4D3-159B9E9B790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21FF813F-10F4-49B4-BC0F-C7C3EA13149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A9A5E3-271D-4D62-B87B-D8CFBE358354}" type="datetimeFigureOut">
              <a:rPr lang="es-MX" smtClean="0"/>
              <a:t>18/10/2024</a:t>
            </a:fld>
            <a:endParaRPr lang="es-MX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BEA9D0B-28C5-FC33-2891-924130324CA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5F9BD8A3-6B4C-EEF3-CBE6-6BFD1BA974A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04F8880-5D26-47E5-B45B-A74F9966E557}" type="slidenum">
              <a:rPr lang="es-MX" smtClean="0"/>
              <a:t>‹#›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239442337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E97E357-63AA-482A-AC36-42515DBB225A}" type="datetimeFigureOut">
              <a:rPr lang="es-MX" smtClean="0"/>
              <a:t>18/10/2024</a:t>
            </a:fld>
            <a:endParaRPr lang="es-MX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MX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MX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235781-6A0B-4D0A-9303-84B12D698533}" type="slidenum">
              <a:rPr lang="es-MX" smtClean="0"/>
              <a:t>‹#›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6373692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2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2382882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12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52050654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14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6562130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15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7074442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16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053859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17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76792537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18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06861725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19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4935777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20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19229721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21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12190784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2036399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3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7781681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20082864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611176-54E8-C592-8322-B72A81A645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CFC136A-8F5C-16AA-3070-67A22887544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DB5A3DE-CF66-FA2B-46BF-A7A6C35D8A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69254279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2190144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59906259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07" name="Google Shape;107;p1:notes"/>
          <p:cNvSpPr txBox="1">
            <a:spLocks noGrp="1"/>
          </p:cNvSpPr>
          <p:nvPr>
            <p:ph type="body" idx="1"/>
          </p:nvPr>
        </p:nvSpPr>
        <p:spPr>
          <a:xfrm>
            <a:off x="934720" y="4415790"/>
            <a:ext cx="5141100" cy="41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46575" rIns="93175" bIns="46575" anchor="t" anchorCtr="0">
            <a:noAutofit/>
          </a:bodyPr>
          <a:lstStyle/>
          <a:p>
            <a:pPr marL="0" lvl="0" indent="0" algn="l" rtl="0">
              <a:lnSpc>
                <a:spcPct val="117999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052799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>
          <a:extLst>
            <a:ext uri="{FF2B5EF4-FFF2-40B4-BE49-F238E27FC236}">
              <a16:creationId xmlns:a16="http://schemas.microsoft.com/office/drawing/2014/main" id="{748AEC39-C8E4-830E-8FCD-53E450DB4C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>
            <a:extLst>
              <a:ext uri="{FF2B5EF4-FFF2-40B4-BE49-F238E27FC236}">
                <a16:creationId xmlns:a16="http://schemas.microsoft.com/office/drawing/2014/main" id="{E73D5958-3DE8-F21D-7E69-DAF0A27F79F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07" name="Google Shape;107;p1:notes">
            <a:extLst>
              <a:ext uri="{FF2B5EF4-FFF2-40B4-BE49-F238E27FC236}">
                <a16:creationId xmlns:a16="http://schemas.microsoft.com/office/drawing/2014/main" id="{A85D978C-5372-9223-2DB1-B5460DA1D03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34720" y="4415790"/>
            <a:ext cx="5141100" cy="41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46575" rIns="93175" bIns="46575" anchor="t" anchorCtr="0">
            <a:noAutofit/>
          </a:bodyPr>
          <a:lstStyle/>
          <a:p>
            <a:pPr marL="0" lvl="0" indent="0" algn="l" rtl="0">
              <a:lnSpc>
                <a:spcPct val="117999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8341580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07" name="Google Shape;107;p1:notes"/>
          <p:cNvSpPr txBox="1">
            <a:spLocks noGrp="1"/>
          </p:cNvSpPr>
          <p:nvPr>
            <p:ph type="body" idx="1"/>
          </p:nvPr>
        </p:nvSpPr>
        <p:spPr>
          <a:xfrm>
            <a:off x="934720" y="4415790"/>
            <a:ext cx="5141100" cy="41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46575" rIns="93175" bIns="46575" anchor="t" anchorCtr="0">
            <a:noAutofit/>
          </a:bodyPr>
          <a:lstStyle/>
          <a:p>
            <a:pPr marL="0" lvl="0" indent="0" algn="l" rtl="0">
              <a:lnSpc>
                <a:spcPct val="117999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8303371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88477189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15739856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4360994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4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6400492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65952022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96360460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07" name="Google Shape;107;p1:notes"/>
          <p:cNvSpPr txBox="1">
            <a:spLocks noGrp="1"/>
          </p:cNvSpPr>
          <p:nvPr>
            <p:ph type="body" idx="1"/>
          </p:nvPr>
        </p:nvSpPr>
        <p:spPr>
          <a:xfrm>
            <a:off x="934720" y="4415790"/>
            <a:ext cx="5141100" cy="41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46575" rIns="93175" bIns="46575" anchor="t" anchorCtr="0">
            <a:noAutofit/>
          </a:bodyPr>
          <a:lstStyle/>
          <a:p>
            <a:pPr marL="0" lvl="0" indent="0" algn="l" rtl="0">
              <a:lnSpc>
                <a:spcPct val="117999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701805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49236157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31953145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77286667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15C9A7-1978-45C5-B94E-263B811E395F}" type="slidenum">
              <a:rPr kumimoji="0" lang="es-MX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171598189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1929328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15C9A7-1978-45C5-B94E-263B811E395F}" type="slidenum">
              <a:rPr kumimoji="0" lang="es-MX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19952968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3298873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5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9608706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6988689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1761074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56727048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15C9A7-1978-45C5-B94E-263B811E395F}" type="slidenum">
              <a:rPr lang="es-MX" smtClean="0"/>
              <a:t>48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78971268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52750971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67834230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62176905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82828083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74544316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5028234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6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55154513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15C9A7-1978-45C5-B94E-263B811E395F}" type="slidenum">
              <a:rPr lang="es-MX" smtClean="0"/>
              <a:t>55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11856520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82729705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7044660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07" name="Google Shape;107;p1:notes"/>
          <p:cNvSpPr txBox="1">
            <a:spLocks noGrp="1"/>
          </p:cNvSpPr>
          <p:nvPr>
            <p:ph type="body" idx="1"/>
          </p:nvPr>
        </p:nvSpPr>
        <p:spPr>
          <a:xfrm>
            <a:off x="934720" y="4415790"/>
            <a:ext cx="5141100" cy="41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46575" rIns="93175" bIns="46575" anchor="t" anchorCtr="0">
            <a:noAutofit/>
          </a:bodyPr>
          <a:lstStyle/>
          <a:p>
            <a:pPr marL="0" lvl="0" indent="0" algn="l" rtl="0">
              <a:lnSpc>
                <a:spcPct val="117999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97390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61332484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15C9A7-1978-45C5-B94E-263B811E395F}" type="slidenum">
              <a:rPr lang="es-MX" smtClean="0"/>
              <a:t>61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76557129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91824232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91701681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15C9A7-1978-45C5-B94E-263B811E395F}" type="slidenum">
              <a:rPr lang="es-MX" smtClean="0"/>
              <a:t>64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76727401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2089571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8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86976484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58203614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15C9A7-1978-45C5-B94E-263B811E395F}" type="slidenum">
              <a:rPr lang="es-MX" smtClean="0"/>
              <a:t>69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65296426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73684516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84907224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95258837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65234235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393602395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36420550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14213101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2240739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9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422683638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402802150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1314021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10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0425251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235781-6A0B-4D0A-9303-84B12D698533}" type="slidenum">
              <a:rPr lang="es-MX" smtClean="0"/>
              <a:t>11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059444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4.png"/><Relationship Id="rId4" Type="http://schemas.openxmlformats.org/officeDocument/2006/relationships/image" Target="../media/image10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7.sv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7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6.emf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png"/><Relationship Id="rId4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sv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21FA4A97-7EE6-C612-C923-173D453D69F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66313"/>
          </a:xfrm>
          <a:prstGeom prst="rect">
            <a:avLst/>
          </a:prstGeom>
        </p:spPr>
      </p:pic>
      <p:pic>
        <p:nvPicPr>
          <p:cNvPr id="2" name="Gráfico 1">
            <a:extLst>
              <a:ext uri="{FF2B5EF4-FFF2-40B4-BE49-F238E27FC236}">
                <a16:creationId xmlns:a16="http://schemas.microsoft.com/office/drawing/2014/main" id="{8571FF96-FC6E-84C0-2D31-447F50355A9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38977" y="4998012"/>
            <a:ext cx="3314044" cy="659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09594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69F794C2-A377-F312-A11D-10D4359D79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66313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3E6B2606-9714-0435-15B7-38761AD2685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12264"/>
            <a:ext cx="1647826" cy="32769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9FCE65A-7B26-64C9-1BEE-C1CCE71304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5" t="6615" r="951" b="-1539"/>
          <a:stretch/>
        </p:blipFill>
        <p:spPr>
          <a:xfrm>
            <a:off x="148961" y="1883811"/>
            <a:ext cx="8282609" cy="486423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BD14E3-4042-C661-F7C6-A9F2EE532FC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89075" y="2145873"/>
            <a:ext cx="5499100" cy="350562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sz="13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3872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185DAA70-FAF8-222F-77A3-8EBFA934966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9000"/>
            <a:ext cx="12208042" cy="6849000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DBFFCFD2-DA1B-4C23-44A2-F7D09B1A1BBA}"/>
              </a:ext>
            </a:extLst>
          </p:cNvPr>
          <p:cNvSpPr/>
          <p:nvPr userDrawn="1"/>
        </p:nvSpPr>
        <p:spPr>
          <a:xfrm>
            <a:off x="-11289" y="0"/>
            <a:ext cx="12203289" cy="6858000"/>
          </a:xfrm>
          <a:prstGeom prst="rect">
            <a:avLst/>
          </a:prstGeom>
          <a:solidFill>
            <a:srgbClr val="00BFB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7E254942-0C6B-90D8-FD91-DD5DC3A8C0F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12264"/>
            <a:ext cx="1647826" cy="327693"/>
          </a:xfrm>
          <a:prstGeom prst="rect">
            <a:avLst/>
          </a:prstGeom>
        </p:spPr>
      </p:pic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CB3CC083-3434-09EB-C8BF-D3EC10292C37}"/>
              </a:ext>
            </a:extLst>
          </p:cNvPr>
          <p:cNvSpPr txBox="1">
            <a:spLocks/>
          </p:cNvSpPr>
          <p:nvPr userDrawn="1"/>
        </p:nvSpPr>
        <p:spPr>
          <a:xfrm>
            <a:off x="83125" y="6311930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813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185DAA70-FAF8-222F-77A3-8EBFA934966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9000"/>
            <a:ext cx="12208042" cy="6849000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DBFFCFD2-DA1B-4C23-44A2-F7D09B1A1BBA}"/>
              </a:ext>
            </a:extLst>
          </p:cNvPr>
          <p:cNvSpPr/>
          <p:nvPr userDrawn="1"/>
        </p:nvSpPr>
        <p:spPr>
          <a:xfrm>
            <a:off x="-11289" y="0"/>
            <a:ext cx="12203289" cy="6858000"/>
          </a:xfrm>
          <a:prstGeom prst="rect">
            <a:avLst/>
          </a:prstGeom>
          <a:solidFill>
            <a:srgbClr val="00BFB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7E254942-0C6B-90D8-FD91-DD5DC3A8C0F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12264"/>
            <a:ext cx="1647826" cy="327693"/>
          </a:xfrm>
          <a:prstGeom prst="rect">
            <a:avLst/>
          </a:prstGeom>
        </p:spPr>
      </p:pic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CB3CC083-3434-09EB-C8BF-D3EC10292C37}"/>
              </a:ext>
            </a:extLst>
          </p:cNvPr>
          <p:cNvSpPr txBox="1">
            <a:spLocks/>
          </p:cNvSpPr>
          <p:nvPr userDrawn="1"/>
        </p:nvSpPr>
        <p:spPr>
          <a:xfrm>
            <a:off x="83125" y="6311930"/>
            <a:ext cx="2193036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MOCIBA</a:t>
            </a:r>
            <a:r>
              <a:rPr lang="en-US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0156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ondo blanco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EA2E7BFC-2229-B147-B2A4-A684558A7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271000" y="171451"/>
            <a:ext cx="2743200" cy="365125"/>
          </a:xfr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FA36A776-E82A-DB4C-BEC6-9E86C7D9FDA4}" type="slidenum">
              <a:rPr lang="es-MX" smtClean="0"/>
              <a:pPr/>
              <a:t>‹#›</a:t>
            </a:fld>
            <a:endParaRPr lang="es-MX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8024CF08-ED64-D843-9A06-7A2C27FDA4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1201" y="6248095"/>
            <a:ext cx="1756229" cy="349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536946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a de títul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Logotipo&#10;&#10;Descripción generada automáticamente">
            <a:extLst>
              <a:ext uri="{FF2B5EF4-FFF2-40B4-BE49-F238E27FC236}">
                <a16:creationId xmlns:a16="http://schemas.microsoft.com/office/drawing/2014/main" id="{8DD62EFF-A098-BFBE-1D5F-9B391C83F2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62462" y="667408"/>
            <a:ext cx="3377131" cy="675618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6FCB5B0F-E0F0-6840-DF49-57BB4969FE9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0" y="0"/>
            <a:ext cx="12199545" cy="6190592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828B11C0-A2C0-4EC0-693D-C861B36C276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1290494" y="6172139"/>
            <a:ext cx="691958" cy="685861"/>
          </a:xfrm>
          <a:prstGeom prst="rect">
            <a:avLst/>
          </a:prstGeom>
        </p:spPr>
      </p:pic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AC51CA1A-4F38-EBF1-83AA-2D77FAC84454}"/>
              </a:ext>
            </a:extLst>
          </p:cNvPr>
          <p:cNvSpPr txBox="1">
            <a:spLocks/>
          </p:cNvSpPr>
          <p:nvPr userDrawn="1"/>
        </p:nvSpPr>
        <p:spPr>
          <a:xfrm>
            <a:off x="83125" y="6311930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4683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0ED44C9D-4016-0E20-2608-2F683B41491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13547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>
            <a:extLst>
              <a:ext uri="{FF2B5EF4-FFF2-40B4-BE49-F238E27FC236}">
                <a16:creationId xmlns:a16="http://schemas.microsoft.com/office/drawing/2014/main" id="{ED0BFA6A-45BD-273B-F823-68DDF95F9F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66313"/>
          </a:xfrm>
          <a:prstGeom prst="rect">
            <a:avLst/>
          </a:prstGeom>
        </p:spPr>
      </p:pic>
      <p:pic>
        <p:nvPicPr>
          <p:cNvPr id="3" name="Gráfico 2">
            <a:extLst>
              <a:ext uri="{FF2B5EF4-FFF2-40B4-BE49-F238E27FC236}">
                <a16:creationId xmlns:a16="http://schemas.microsoft.com/office/drawing/2014/main" id="{119904E3-F908-2B7A-8B72-34CC6B57E95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12264"/>
            <a:ext cx="1647826" cy="327693"/>
          </a:xfrm>
          <a:prstGeom prst="rect">
            <a:avLst/>
          </a:prstGeom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E267C002-4660-23AB-C901-A106BE9E4520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972834" y="267733"/>
            <a:ext cx="971927" cy="962551"/>
          </a:xfrm>
          <a:prstGeom prst="rect">
            <a:avLst/>
          </a:prstGeom>
        </p:spPr>
      </p:pic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C6C23BC0-298A-22CF-ABD7-5D1F4D09BA22}"/>
              </a:ext>
            </a:extLst>
          </p:cNvPr>
          <p:cNvSpPr txBox="1">
            <a:spLocks/>
          </p:cNvSpPr>
          <p:nvPr userDrawn="1"/>
        </p:nvSpPr>
        <p:spPr>
          <a:xfrm>
            <a:off x="350073" y="6024248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85405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>
            <a:extLst>
              <a:ext uri="{FF2B5EF4-FFF2-40B4-BE49-F238E27FC236}">
                <a16:creationId xmlns:a16="http://schemas.microsoft.com/office/drawing/2014/main" id="{ED0BFA6A-45BD-273B-F823-68DDF95F9F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Gráfico 2">
            <a:extLst>
              <a:ext uri="{FF2B5EF4-FFF2-40B4-BE49-F238E27FC236}">
                <a16:creationId xmlns:a16="http://schemas.microsoft.com/office/drawing/2014/main" id="{119904E3-F908-2B7A-8B72-34CC6B57E95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41180"/>
            <a:ext cx="1647826" cy="327693"/>
          </a:xfrm>
          <a:prstGeom prst="rect">
            <a:avLst/>
          </a:prstGeom>
        </p:spPr>
      </p:pic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C6C23BC0-298A-22CF-ABD7-5D1F4D09BA22}"/>
              </a:ext>
            </a:extLst>
          </p:cNvPr>
          <p:cNvSpPr txBox="1">
            <a:spLocks/>
          </p:cNvSpPr>
          <p:nvPr userDrawn="1"/>
        </p:nvSpPr>
        <p:spPr>
          <a:xfrm>
            <a:off x="350073" y="6164626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7695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>
            <a:extLst>
              <a:ext uri="{FF2B5EF4-FFF2-40B4-BE49-F238E27FC236}">
                <a16:creationId xmlns:a16="http://schemas.microsoft.com/office/drawing/2014/main" id="{ED0BFA6A-45BD-273B-F823-68DDF95F9F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Gráfico 2">
            <a:extLst>
              <a:ext uri="{FF2B5EF4-FFF2-40B4-BE49-F238E27FC236}">
                <a16:creationId xmlns:a16="http://schemas.microsoft.com/office/drawing/2014/main" id="{119904E3-F908-2B7A-8B72-34CC6B57E95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6329" y="6141180"/>
            <a:ext cx="1647826" cy="327693"/>
          </a:xfrm>
          <a:prstGeom prst="rect">
            <a:avLst/>
          </a:prstGeom>
        </p:spPr>
      </p:pic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C6C23BC0-298A-22CF-ABD7-5D1F4D09BA22}"/>
              </a:ext>
            </a:extLst>
          </p:cNvPr>
          <p:cNvSpPr txBox="1">
            <a:spLocks/>
          </p:cNvSpPr>
          <p:nvPr userDrawn="1"/>
        </p:nvSpPr>
        <p:spPr>
          <a:xfrm>
            <a:off x="350073" y="6164626"/>
            <a:ext cx="2193036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MOCIBA</a:t>
            </a:r>
            <a:r>
              <a:rPr lang="en-US" altLang="ko-KR" sz="2400" b="1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328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apositiva sin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>
            <a:extLst>
              <a:ext uri="{FF2B5EF4-FFF2-40B4-BE49-F238E27FC236}">
                <a16:creationId xmlns:a16="http://schemas.microsoft.com/office/drawing/2014/main" id="{ED0BFA6A-45BD-273B-F823-68DDF95F9F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36" r="281"/>
          <a:stretch/>
        </p:blipFill>
        <p:spPr>
          <a:xfrm>
            <a:off x="0" y="0"/>
            <a:ext cx="12192000" cy="68663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45698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apositiva de títul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43E2074-0AA2-0FEF-3E2E-382F2D280392}"/>
              </a:ext>
            </a:extLst>
          </p:cNvPr>
          <p:cNvSpPr txBox="1">
            <a:spLocks/>
          </p:cNvSpPr>
          <p:nvPr userDrawn="1"/>
        </p:nvSpPr>
        <p:spPr>
          <a:xfrm>
            <a:off x="83125" y="6311930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16071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apositiva de títul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20CD881-5058-EECD-2839-CC49E7BE2D08}"/>
              </a:ext>
            </a:extLst>
          </p:cNvPr>
          <p:cNvSpPr txBox="1">
            <a:spLocks/>
          </p:cNvSpPr>
          <p:nvPr userDrawn="1"/>
        </p:nvSpPr>
        <p:spPr>
          <a:xfrm>
            <a:off x="83125" y="6311930"/>
            <a:ext cx="2324675" cy="424732"/>
          </a:xfrm>
          <a:prstGeom prst="rect">
            <a:avLst/>
          </a:prstGeom>
        </p:spPr>
        <p:txBody>
          <a:bodyPr wrap="none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s-MX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ENDUTIH</a:t>
            </a:r>
            <a:r>
              <a:rPr lang="en-US" altLang="ko-KR" sz="24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24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2023</a:t>
            </a:r>
            <a:endParaRPr lang="ko-KR" altLang="en-US" sz="2400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80039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247DED29-009D-508F-6E4A-66F2E8FB3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MX" dirty="0"/>
              <a:t>Haz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448D888-7A38-07C0-C67D-A4CC1BF82E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MX"/>
              <a:t>Haga clic para modificar los estilos de texto del patrón</a:t>
            </a:r>
          </a:p>
          <a:p>
            <a:pPr lvl="1"/>
            <a:r>
              <a:rPr lang="es-MX"/>
              <a:t>Segundo nivel</a:t>
            </a:r>
          </a:p>
          <a:p>
            <a:pPr lvl="2"/>
            <a:r>
              <a:rPr lang="es-MX"/>
              <a:t>Tercer nivel</a:t>
            </a:r>
          </a:p>
          <a:p>
            <a:pPr lvl="3"/>
            <a:r>
              <a:rPr lang="es-MX"/>
              <a:t>Cuarto nivel</a:t>
            </a:r>
          </a:p>
          <a:p>
            <a:pPr lvl="4"/>
            <a:r>
              <a:rPr lang="es-MX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86B42F6-EC69-8B09-F3D9-B395A72486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AD42FE-C49F-5A4D-9575-8EBF545AF653}" type="datetimeFigureOut">
              <a:rPr lang="es-MX" smtClean="0"/>
              <a:t>18/10/2024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8E5BA98-D39A-6FBB-4DC4-B23CFC84759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8FFC413-0BDE-2FE4-D7E7-05A81A3374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A81731-563B-8245-A334-F862550270A1}" type="slidenum">
              <a:rPr lang="es-MX" smtClean="0"/>
              <a:t>‹#›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233338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4" r:id="rId2"/>
    <p:sldLayoutId id="2147483663" r:id="rId3"/>
    <p:sldLayoutId id="2147483649" r:id="rId4"/>
    <p:sldLayoutId id="2147483668" r:id="rId5"/>
    <p:sldLayoutId id="2147483670" r:id="rId6"/>
    <p:sldLayoutId id="2147483667" r:id="rId7"/>
    <p:sldLayoutId id="2147483665" r:id="rId8"/>
    <p:sldLayoutId id="2147483666" r:id="rId9"/>
    <p:sldLayoutId id="2147483662" r:id="rId10"/>
    <p:sldLayoutId id="2147483661" r:id="rId11"/>
    <p:sldLayoutId id="2147483671" r:id="rId12"/>
    <p:sldLayoutId id="2147483669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MX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gif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1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svg"/><Relationship Id="rId13" Type="http://schemas.openxmlformats.org/officeDocument/2006/relationships/image" Target="../media/image48.png"/><Relationship Id="rId18" Type="http://schemas.openxmlformats.org/officeDocument/2006/relationships/image" Target="../media/image53.svg"/><Relationship Id="rId26" Type="http://schemas.openxmlformats.org/officeDocument/2006/relationships/image" Target="../media/image61.svg"/><Relationship Id="rId3" Type="http://schemas.openxmlformats.org/officeDocument/2006/relationships/image" Target="../media/image38.png"/><Relationship Id="rId21" Type="http://schemas.openxmlformats.org/officeDocument/2006/relationships/image" Target="../media/image56.png"/><Relationship Id="rId7" Type="http://schemas.openxmlformats.org/officeDocument/2006/relationships/image" Target="../media/image42.png"/><Relationship Id="rId12" Type="http://schemas.openxmlformats.org/officeDocument/2006/relationships/image" Target="../media/image47.svg"/><Relationship Id="rId17" Type="http://schemas.openxmlformats.org/officeDocument/2006/relationships/image" Target="../media/image52.png"/><Relationship Id="rId25" Type="http://schemas.openxmlformats.org/officeDocument/2006/relationships/image" Target="../media/image60.png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51.svg"/><Relationship Id="rId20" Type="http://schemas.openxmlformats.org/officeDocument/2006/relationships/image" Target="../media/image55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1.svg"/><Relationship Id="rId11" Type="http://schemas.openxmlformats.org/officeDocument/2006/relationships/image" Target="../media/image46.png"/><Relationship Id="rId24" Type="http://schemas.openxmlformats.org/officeDocument/2006/relationships/image" Target="../media/image59.svg"/><Relationship Id="rId5" Type="http://schemas.openxmlformats.org/officeDocument/2006/relationships/image" Target="../media/image40.png"/><Relationship Id="rId15" Type="http://schemas.openxmlformats.org/officeDocument/2006/relationships/image" Target="../media/image50.png"/><Relationship Id="rId23" Type="http://schemas.openxmlformats.org/officeDocument/2006/relationships/image" Target="../media/image58.png"/><Relationship Id="rId10" Type="http://schemas.openxmlformats.org/officeDocument/2006/relationships/image" Target="../media/image45.svg"/><Relationship Id="rId19" Type="http://schemas.openxmlformats.org/officeDocument/2006/relationships/image" Target="../media/image54.png"/><Relationship Id="rId4" Type="http://schemas.openxmlformats.org/officeDocument/2006/relationships/image" Target="../media/image39.svg"/><Relationship Id="rId9" Type="http://schemas.openxmlformats.org/officeDocument/2006/relationships/image" Target="../media/image44.png"/><Relationship Id="rId14" Type="http://schemas.openxmlformats.org/officeDocument/2006/relationships/image" Target="../media/image49.svg"/><Relationship Id="rId22" Type="http://schemas.openxmlformats.org/officeDocument/2006/relationships/image" Target="../media/image57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svg"/><Relationship Id="rId5" Type="http://schemas.openxmlformats.org/officeDocument/2006/relationships/image" Target="../media/image64.png"/><Relationship Id="rId4" Type="http://schemas.openxmlformats.org/officeDocument/2006/relationships/chart" Target="../charts/chart2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3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1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4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4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chart" Target="../charts/chart51.xml"/><Relationship Id="rId18" Type="http://schemas.openxmlformats.org/officeDocument/2006/relationships/image" Target="../media/image78.png"/><Relationship Id="rId3" Type="http://schemas.openxmlformats.org/officeDocument/2006/relationships/chart" Target="../charts/chart47.xml"/><Relationship Id="rId21" Type="http://schemas.openxmlformats.org/officeDocument/2006/relationships/image" Target="../media/image80.png"/><Relationship Id="rId7" Type="http://schemas.openxmlformats.org/officeDocument/2006/relationships/chart" Target="../charts/chart49.xml"/><Relationship Id="rId12" Type="http://schemas.openxmlformats.org/officeDocument/2006/relationships/image" Target="../media/image75.svg"/><Relationship Id="rId17" Type="http://schemas.openxmlformats.org/officeDocument/2006/relationships/image" Target="../media/image77.svg"/><Relationship Id="rId2" Type="http://schemas.openxmlformats.org/officeDocument/2006/relationships/chart" Target="../charts/chart46.xml"/><Relationship Id="rId16" Type="http://schemas.openxmlformats.org/officeDocument/2006/relationships/image" Target="../media/image76.png"/><Relationship Id="rId20" Type="http://schemas.openxmlformats.org/officeDocument/2006/relationships/chart" Target="../charts/chart5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1.svg"/><Relationship Id="rId11" Type="http://schemas.openxmlformats.org/officeDocument/2006/relationships/image" Target="../media/image74.png"/><Relationship Id="rId24" Type="http://schemas.openxmlformats.org/officeDocument/2006/relationships/image" Target="../media/image83.svg"/><Relationship Id="rId5" Type="http://schemas.openxmlformats.org/officeDocument/2006/relationships/image" Target="../media/image70.png"/><Relationship Id="rId15" Type="http://schemas.openxmlformats.org/officeDocument/2006/relationships/chart" Target="../charts/chart53.xml"/><Relationship Id="rId23" Type="http://schemas.openxmlformats.org/officeDocument/2006/relationships/image" Target="../media/image82.png"/><Relationship Id="rId10" Type="http://schemas.openxmlformats.org/officeDocument/2006/relationships/chart" Target="../charts/chart50.xml"/><Relationship Id="rId19" Type="http://schemas.openxmlformats.org/officeDocument/2006/relationships/image" Target="../media/image79.svg"/><Relationship Id="rId4" Type="http://schemas.openxmlformats.org/officeDocument/2006/relationships/chart" Target="../charts/chart48.xml"/><Relationship Id="rId9" Type="http://schemas.openxmlformats.org/officeDocument/2006/relationships/image" Target="../media/image73.png"/><Relationship Id="rId14" Type="http://schemas.openxmlformats.org/officeDocument/2006/relationships/chart" Target="../charts/chart52.xml"/><Relationship Id="rId22" Type="http://schemas.openxmlformats.org/officeDocument/2006/relationships/image" Target="../media/image81.sv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.xml"/><Relationship Id="rId13" Type="http://schemas.openxmlformats.org/officeDocument/2006/relationships/image" Target="../media/image92.png"/><Relationship Id="rId18" Type="http://schemas.openxmlformats.org/officeDocument/2006/relationships/image" Target="../media/image95.svg"/><Relationship Id="rId3" Type="http://schemas.openxmlformats.org/officeDocument/2006/relationships/image" Target="../media/image70.png"/><Relationship Id="rId21" Type="http://schemas.openxmlformats.org/officeDocument/2006/relationships/chart" Target="../charts/chart62.xml"/><Relationship Id="rId7" Type="http://schemas.openxmlformats.org/officeDocument/2006/relationships/image" Target="../media/image89.svg"/><Relationship Id="rId12" Type="http://schemas.openxmlformats.org/officeDocument/2006/relationships/chart" Target="../charts/chart59.xml"/><Relationship Id="rId17" Type="http://schemas.openxmlformats.org/officeDocument/2006/relationships/image" Target="../media/image94.png"/><Relationship Id="rId25" Type="http://schemas.openxmlformats.org/officeDocument/2006/relationships/image" Target="../media/image101.svg"/><Relationship Id="rId2" Type="http://schemas.openxmlformats.org/officeDocument/2006/relationships/chart" Target="../charts/chart55.xml"/><Relationship Id="rId16" Type="http://schemas.openxmlformats.org/officeDocument/2006/relationships/chart" Target="../charts/chart61.xml"/><Relationship Id="rId20" Type="http://schemas.openxmlformats.org/officeDocument/2006/relationships/image" Target="../media/image97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8.png"/><Relationship Id="rId11" Type="http://schemas.openxmlformats.org/officeDocument/2006/relationships/image" Target="../media/image72.png"/><Relationship Id="rId24" Type="http://schemas.openxmlformats.org/officeDocument/2006/relationships/image" Target="../media/image100.png"/><Relationship Id="rId5" Type="http://schemas.openxmlformats.org/officeDocument/2006/relationships/chart" Target="../charts/chart56.xml"/><Relationship Id="rId15" Type="http://schemas.openxmlformats.org/officeDocument/2006/relationships/image" Target="../media/image93.png"/><Relationship Id="rId23" Type="http://schemas.openxmlformats.org/officeDocument/2006/relationships/image" Target="../media/image99.svg"/><Relationship Id="rId10" Type="http://schemas.openxmlformats.org/officeDocument/2006/relationships/image" Target="../media/image91.png"/><Relationship Id="rId19" Type="http://schemas.openxmlformats.org/officeDocument/2006/relationships/image" Target="../media/image96.png"/><Relationship Id="rId4" Type="http://schemas.openxmlformats.org/officeDocument/2006/relationships/image" Target="../media/image71.svg"/><Relationship Id="rId9" Type="http://schemas.openxmlformats.org/officeDocument/2006/relationships/chart" Target="../charts/chart58.xml"/><Relationship Id="rId14" Type="http://schemas.openxmlformats.org/officeDocument/2006/relationships/chart" Target="../charts/chart60.xml"/><Relationship Id="rId22" Type="http://schemas.openxmlformats.org/officeDocument/2006/relationships/image" Target="../media/image98.pn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gif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gif"/><Relationship Id="rId1" Type="http://schemas.openxmlformats.org/officeDocument/2006/relationships/slideLayout" Target="../slideLayouts/slideLayout11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13" Type="http://schemas.openxmlformats.org/officeDocument/2006/relationships/image" Target="../media/image113.png"/><Relationship Id="rId3" Type="http://schemas.openxmlformats.org/officeDocument/2006/relationships/image" Target="../media/image103.png"/><Relationship Id="rId7" Type="http://schemas.openxmlformats.org/officeDocument/2006/relationships/image" Target="../media/image107.png"/><Relationship Id="rId12" Type="http://schemas.openxmlformats.org/officeDocument/2006/relationships/image" Target="../media/image112.sv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6.svg"/><Relationship Id="rId11" Type="http://schemas.openxmlformats.org/officeDocument/2006/relationships/image" Target="../media/image111.png"/><Relationship Id="rId5" Type="http://schemas.openxmlformats.org/officeDocument/2006/relationships/image" Target="../media/image105.png"/><Relationship Id="rId10" Type="http://schemas.openxmlformats.org/officeDocument/2006/relationships/image" Target="../media/image110.svg"/><Relationship Id="rId4" Type="http://schemas.openxmlformats.org/officeDocument/2006/relationships/image" Target="../media/image104.svg"/><Relationship Id="rId9" Type="http://schemas.openxmlformats.org/officeDocument/2006/relationships/image" Target="../media/image109.png"/><Relationship Id="rId14" Type="http://schemas.openxmlformats.org/officeDocument/2006/relationships/image" Target="../media/image114.sv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svg"/><Relationship Id="rId13" Type="http://schemas.openxmlformats.org/officeDocument/2006/relationships/image" Target="../media/image119.png"/><Relationship Id="rId3" Type="http://schemas.openxmlformats.org/officeDocument/2006/relationships/hyperlink" Target="https://www.inegi.org.mx/contenidos/saladeprensa/boletines/2024/ENDUTIH/Ptcion_ENDUTIH_23.zip" TargetMode="External"/><Relationship Id="rId7" Type="http://schemas.openxmlformats.org/officeDocument/2006/relationships/image" Target="../media/image115.png"/><Relationship Id="rId12" Type="http://schemas.openxmlformats.org/officeDocument/2006/relationships/image" Target="../media/image110.sv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4.svg"/><Relationship Id="rId11" Type="http://schemas.openxmlformats.org/officeDocument/2006/relationships/image" Target="../media/image109.png"/><Relationship Id="rId5" Type="http://schemas.openxmlformats.org/officeDocument/2006/relationships/image" Target="../media/image113.png"/><Relationship Id="rId10" Type="http://schemas.openxmlformats.org/officeDocument/2006/relationships/image" Target="../media/image118.svg"/><Relationship Id="rId4" Type="http://schemas.openxmlformats.org/officeDocument/2006/relationships/hyperlink" Target="https://www.inegi.org.mx/temas/ticshogares/#tabulados" TargetMode="External"/><Relationship Id="rId9" Type="http://schemas.openxmlformats.org/officeDocument/2006/relationships/image" Target="../media/image117.png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gif"/><Relationship Id="rId1" Type="http://schemas.openxmlformats.org/officeDocument/2006/relationships/slideLayout" Target="../slideLayouts/slideLayout1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sv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63.xml"/><Relationship Id="rId5" Type="http://schemas.openxmlformats.org/officeDocument/2006/relationships/image" Target="../media/image124.svg"/><Relationship Id="rId4" Type="http://schemas.openxmlformats.org/officeDocument/2006/relationships/image" Target="../media/image1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7D373D8-CE52-76D3-E9CC-F769C028E280}"/>
              </a:ext>
            </a:extLst>
          </p:cNvPr>
          <p:cNvSpPr txBox="1">
            <a:spLocks/>
          </p:cNvSpPr>
          <p:nvPr/>
        </p:nvSpPr>
        <p:spPr>
          <a:xfrm>
            <a:off x="1319456" y="2007225"/>
            <a:ext cx="9553088" cy="284354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s-MX" altLang="ko-KR" sz="4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Helvetica" pitchFamily="2" charset="0"/>
                <a:cs typeface="Arial" panose="020B0604020202020204" pitchFamily="34" charset="0"/>
              </a:rPr>
              <a:t>Encuesta Nacional sobre Disponibilidad y Uso de Tecnologías de la Información en los Hogares (ENDUTIH) 2023</a:t>
            </a:r>
            <a:endParaRPr lang="ko-KR" altLang="en-US" sz="4200" b="1" dirty="0">
              <a:solidFill>
                <a:schemeClr val="tx1">
                  <a:lumMod val="75000"/>
                  <a:lumOff val="25000"/>
                </a:schemeClr>
              </a:solidFill>
              <a:latin typeface="Helvetica" pitchFamily="2" charset="0"/>
              <a:cs typeface="Arial" panose="020B0604020202020204" pitchFamily="34" charset="0"/>
            </a:endParaRPr>
          </a:p>
        </p:txBody>
      </p:sp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A149AD53-754C-960A-198D-8F518254D6D8}"/>
              </a:ext>
            </a:extLst>
          </p:cNvPr>
          <p:cNvSpPr txBox="1">
            <a:spLocks/>
          </p:cNvSpPr>
          <p:nvPr/>
        </p:nvSpPr>
        <p:spPr>
          <a:xfrm>
            <a:off x="3829051" y="5380584"/>
            <a:ext cx="8101012" cy="68562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s-MX" altLang="ko-KR" sz="24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Act</a:t>
            </a:r>
            <a:r>
              <a:rPr lang="es-MX" altLang="ko-KR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Araceli Martínez Gama</a:t>
            </a:r>
          </a:p>
          <a:p>
            <a:pPr marL="0" indent="0" algn="r">
              <a:buNone/>
            </a:pPr>
            <a:r>
              <a:rPr lang="es-MX" altLang="ko-KR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Directora General Adjunta de Encuestas Económicas</a:t>
            </a:r>
            <a:endParaRPr lang="ko-KR" alt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F5ECE72E-64A9-3CA6-138F-9FA8BF9980DD}"/>
              </a:ext>
            </a:extLst>
          </p:cNvPr>
          <p:cNvSpPr txBox="1"/>
          <p:nvPr/>
        </p:nvSpPr>
        <p:spPr>
          <a:xfrm>
            <a:off x="5243512" y="663208"/>
            <a:ext cx="66865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es-MX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Helvetica" pitchFamily="2" charset="0"/>
                <a:cs typeface="Arial" panose="020B0604020202020204" pitchFamily="34" charset="0"/>
              </a:rPr>
              <a:t>32° CÁTEDRA INEGI-SUNEO 2024</a:t>
            </a:r>
          </a:p>
          <a:p>
            <a:pPr mar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es-MX" b="1" dirty="0">
                <a:solidFill>
                  <a:schemeClr val="tx1">
                    <a:lumMod val="75000"/>
                    <a:lumOff val="25000"/>
                  </a:schemeClr>
                </a:solidFill>
                <a:latin typeface="Helvetica" pitchFamily="2" charset="0"/>
                <a:cs typeface="Arial" panose="020B0604020202020204" pitchFamily="34" charset="0"/>
              </a:rPr>
              <a:t>Universidad Tecnológica de la Mixteca (UTM)</a:t>
            </a:r>
          </a:p>
        </p:txBody>
      </p:sp>
    </p:spTree>
    <p:extLst>
      <p:ext uri="{BB962C8B-B14F-4D97-AF65-F5344CB8AC3E}">
        <p14:creationId xmlns:p14="http://schemas.microsoft.com/office/powerpoint/2010/main" val="8518059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 METODOLÓGICOS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COBERTURA TEMÁTICA</a:t>
            </a:r>
          </a:p>
        </p:txBody>
      </p:sp>
      <p:graphicFrame>
        <p:nvGraphicFramePr>
          <p:cNvPr id="5" name="Tabla 7">
            <a:extLst>
              <a:ext uri="{FF2B5EF4-FFF2-40B4-BE49-F238E27FC236}">
                <a16:creationId xmlns:a16="http://schemas.microsoft.com/office/drawing/2014/main" id="{0B6C12EF-C997-81C5-BD04-0E8B9D43BB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2825065"/>
              </p:ext>
            </p:extLst>
          </p:nvPr>
        </p:nvGraphicFramePr>
        <p:xfrm>
          <a:off x="759147" y="1957947"/>
          <a:ext cx="10673705" cy="451104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557705">
                  <a:extLst>
                    <a:ext uri="{9D8B030D-6E8A-4147-A177-3AD203B41FA5}">
                      <a16:colId xmlns:a16="http://schemas.microsoft.com/office/drawing/2014/main" val="4270922730"/>
                    </a:ext>
                  </a:extLst>
                </a:gridCol>
                <a:gridCol w="8280000">
                  <a:extLst>
                    <a:ext uri="{9D8B030D-6E8A-4147-A177-3AD203B41FA5}">
                      <a16:colId xmlns:a16="http://schemas.microsoft.com/office/drawing/2014/main" val="1200529346"/>
                    </a:ext>
                  </a:extLst>
                </a:gridCol>
                <a:gridCol w="1836000">
                  <a:extLst>
                    <a:ext uri="{9D8B030D-6E8A-4147-A177-3AD203B41FA5}">
                      <a16:colId xmlns:a16="http://schemas.microsoft.com/office/drawing/2014/main" val="3937676009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r>
                        <a:rPr lang="es-MX" sz="16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SECCIONES TEMÁTICAS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r>
                        <a:rPr lang="es-MX" sz="1400" b="1" dirty="0"/>
                        <a:t>Secciones temáticas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CANTIDAD </a:t>
                      </a:r>
                    </a:p>
                    <a:p>
                      <a:pPr algn="ctr"/>
                      <a:r>
                        <a:rPr lang="es-MX" sz="16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 PREGUNTAS</a:t>
                      </a:r>
                    </a:p>
                  </a:txBody>
                  <a:tcPr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3444246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Total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r>
                        <a:rPr lang="es-MX" sz="1400" b="1" dirty="0"/>
                        <a:t>Total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74746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Servicios básicos de la vivienda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7393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Residentes y hogares en la vivienda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9741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III.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Características sociodemográficas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39833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IV.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Equipamiento de Tecnología de la Información y Comunicación (TIC) en el hogar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24936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Disponibilidad, costo y calidad de servicios de Tecnologías de la Información y las Comunicaciones (TIC) en el hogar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39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Experiencia en el uso de la computadora, laptop o tablet</a:t>
                      </a:r>
                      <a:endParaRPr lang="es-MX" sz="1600" i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9868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VII.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y experiencia del internet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62664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VIII.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telefonía celular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62212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IX.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dispositivos inteligentes (IOT)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9731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X.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radio y tv abierta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398724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79667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 METODOLÓGICOS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COBERTURA TEMPORAL</a:t>
            </a:r>
          </a:p>
        </p:txBody>
      </p:sp>
      <p:graphicFrame>
        <p:nvGraphicFramePr>
          <p:cNvPr id="6" name="Tabla 8">
            <a:extLst>
              <a:ext uri="{FF2B5EF4-FFF2-40B4-BE49-F238E27FC236}">
                <a16:creationId xmlns:a16="http://schemas.microsoft.com/office/drawing/2014/main" id="{055C9C81-52EA-97A8-208B-7919963135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3770402"/>
              </p:ext>
            </p:extLst>
          </p:nvPr>
        </p:nvGraphicFramePr>
        <p:xfrm>
          <a:off x="516648" y="1648211"/>
          <a:ext cx="11177514" cy="465924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52742">
                  <a:extLst>
                    <a:ext uri="{9D8B030D-6E8A-4147-A177-3AD203B41FA5}">
                      <a16:colId xmlns:a16="http://schemas.microsoft.com/office/drawing/2014/main" val="930318739"/>
                    </a:ext>
                  </a:extLst>
                </a:gridCol>
                <a:gridCol w="3426997">
                  <a:extLst>
                    <a:ext uri="{9D8B030D-6E8A-4147-A177-3AD203B41FA5}">
                      <a16:colId xmlns:a16="http://schemas.microsoft.com/office/drawing/2014/main" val="3292435433"/>
                    </a:ext>
                  </a:extLst>
                </a:gridCol>
                <a:gridCol w="1439555">
                  <a:extLst>
                    <a:ext uri="{9D8B030D-6E8A-4147-A177-3AD203B41FA5}">
                      <a16:colId xmlns:a16="http://schemas.microsoft.com/office/drawing/2014/main" val="3837489687"/>
                    </a:ext>
                  </a:extLst>
                </a:gridCol>
                <a:gridCol w="1439555">
                  <a:extLst>
                    <a:ext uri="{9D8B030D-6E8A-4147-A177-3AD203B41FA5}">
                      <a16:colId xmlns:a16="http://schemas.microsoft.com/office/drawing/2014/main" val="4147996145"/>
                    </a:ext>
                  </a:extLst>
                </a:gridCol>
                <a:gridCol w="1439555">
                  <a:extLst>
                    <a:ext uri="{9D8B030D-6E8A-4147-A177-3AD203B41FA5}">
                      <a16:colId xmlns:a16="http://schemas.microsoft.com/office/drawing/2014/main" val="3926761438"/>
                    </a:ext>
                  </a:extLst>
                </a:gridCol>
                <a:gridCol w="1439555">
                  <a:extLst>
                    <a:ext uri="{9D8B030D-6E8A-4147-A177-3AD203B41FA5}">
                      <a16:colId xmlns:a16="http://schemas.microsoft.com/office/drawing/2014/main" val="1953948823"/>
                    </a:ext>
                  </a:extLst>
                </a:gridCol>
                <a:gridCol w="1439555">
                  <a:extLst>
                    <a:ext uri="{9D8B030D-6E8A-4147-A177-3AD203B41FA5}">
                      <a16:colId xmlns:a16="http://schemas.microsoft.com/office/drawing/2014/main" val="349042463"/>
                    </a:ext>
                  </a:extLst>
                </a:gridCol>
              </a:tblGrid>
              <a:tr h="189424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s-MX" sz="15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SECCIÓN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dirty="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sz="15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TEMPORALIDAD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MX" b="1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MX" b="1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MX" b="1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MX" b="1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8864581"/>
                  </a:ext>
                </a:extLst>
              </a:tr>
              <a:tr h="274320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algn="ctr"/>
                      <a:r>
                        <a:rPr lang="es-MX" b="1" dirty="0"/>
                        <a:t>Sección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 momento </a:t>
                      </a:r>
                    </a:p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 la entrevista</a:t>
                      </a:r>
                    </a:p>
                  </a:txBody>
                  <a:tcPr marL="36000" marR="36000" marT="36000" marB="36000"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semana pasada</a:t>
                      </a:r>
                    </a:p>
                  </a:txBody>
                  <a:tcPr marL="36000" marR="36000" marT="36000" marB="36000"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El último mes</a:t>
                      </a:r>
                    </a:p>
                  </a:txBody>
                  <a:tcPr marL="36000" marR="36000" marT="36000" marB="36000"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 los últimos</a:t>
                      </a:r>
                    </a:p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tres meses</a:t>
                      </a:r>
                    </a:p>
                  </a:txBody>
                  <a:tcPr marL="36000" marR="36000" marT="36000" marB="36000"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 los últimos</a:t>
                      </a:r>
                    </a:p>
                    <a:p>
                      <a:pPr algn="ctr"/>
                      <a:r>
                        <a:rPr lang="es-MX" sz="14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doce meses</a:t>
                      </a:r>
                    </a:p>
                  </a:txBody>
                  <a:tcPr marL="36000" marR="36000" marT="36000" marB="36000" anchor="ctr"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04690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Servicios básicos de la vivienda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2773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Residentes y hogares en la vivienda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78735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Características sociodemográficas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es-MX" sz="16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s-MX" sz="16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3084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IV.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Equipamiento de TIC en el hogar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es-MX" sz="16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es-MX" sz="16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3406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Disponibilidad de TIC en el hogar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es-MX" sz="16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80533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/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Experiencia y uso de computadora</a:t>
                      </a:r>
                      <a:endParaRPr lang="es-MX" sz="1600" i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475502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y experiencia del internet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941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VIII.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telefonía celular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8382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IX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dispositivos inteligentes (IOT)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14887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X.</a:t>
                      </a:r>
                      <a:endParaRPr lang="es-MX" sz="1600" b="1" i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6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Uso de Radio y Tv abierta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marL="72000" marR="72000" marT="36000" marB="3600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MX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72000" marT="36000" marB="36000" anchor="ctr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90833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5939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 METODOLÓGICOS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DOMINIOS DE ESTUDIO </a:t>
            </a:r>
          </a:p>
        </p:txBody>
      </p:sp>
      <p:sp>
        <p:nvSpPr>
          <p:cNvPr id="6" name="Título 2">
            <a:extLst>
              <a:ext uri="{FF2B5EF4-FFF2-40B4-BE49-F238E27FC236}">
                <a16:creationId xmlns:a16="http://schemas.microsoft.com/office/drawing/2014/main" id="{658F5E28-FDA5-A1A0-DAB9-1083F67E0104}"/>
              </a:ext>
            </a:extLst>
          </p:cNvPr>
          <p:cNvSpPr txBox="1">
            <a:spLocks/>
          </p:cNvSpPr>
          <p:nvPr/>
        </p:nvSpPr>
        <p:spPr>
          <a:xfrm>
            <a:off x="988482" y="3631150"/>
            <a:ext cx="4173076" cy="2455410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719138" indent="-173038" algn="just">
              <a:lnSpc>
                <a:spcPct val="150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Nacional</a:t>
            </a:r>
          </a:p>
          <a:p>
            <a:pPr marL="719138" indent="-173038" algn="just">
              <a:lnSpc>
                <a:spcPct val="150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Nacional ámbito urbano</a:t>
            </a:r>
          </a:p>
          <a:p>
            <a:pPr marL="719138" indent="-173038" algn="just">
              <a:lnSpc>
                <a:spcPct val="150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Nacional ámbito rural</a:t>
            </a:r>
          </a:p>
          <a:p>
            <a:pPr marL="719138" indent="-173038" algn="just">
              <a:lnSpc>
                <a:spcPct val="150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Estrato Socioeconómico</a:t>
            </a:r>
          </a:p>
          <a:p>
            <a:pPr marL="719138" indent="-173038" algn="just">
              <a:lnSpc>
                <a:spcPct val="150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Entidad Federativa</a:t>
            </a: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728E04E0-D3B6-B65E-DAA8-3F122BD92445}"/>
              </a:ext>
            </a:extLst>
          </p:cNvPr>
          <p:cNvGrpSpPr/>
          <p:nvPr/>
        </p:nvGrpSpPr>
        <p:grpSpPr>
          <a:xfrm>
            <a:off x="4107371" y="2043116"/>
            <a:ext cx="7017829" cy="4232831"/>
            <a:chOff x="5347551" y="896836"/>
            <a:chExt cx="6666649" cy="4170037"/>
          </a:xfrm>
          <a:solidFill>
            <a:srgbClr val="32AEA3"/>
          </a:solidFill>
        </p:grpSpPr>
        <p:sp>
          <p:nvSpPr>
            <p:cNvPr id="10" name="Forma libre 18">
              <a:extLst>
                <a:ext uri="{FF2B5EF4-FFF2-40B4-BE49-F238E27FC236}">
                  <a16:creationId xmlns:a16="http://schemas.microsoft.com/office/drawing/2014/main" id="{EE283E3B-219A-21CB-89E7-6FC5AB351820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1" name="Forma libre 19">
              <a:extLst>
                <a:ext uri="{FF2B5EF4-FFF2-40B4-BE49-F238E27FC236}">
                  <a16:creationId xmlns:a16="http://schemas.microsoft.com/office/drawing/2014/main" id="{0A37D182-A7D0-EBAC-9A48-A10F88FF488B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2" name="Forma libre 20">
              <a:extLst>
                <a:ext uri="{FF2B5EF4-FFF2-40B4-BE49-F238E27FC236}">
                  <a16:creationId xmlns:a16="http://schemas.microsoft.com/office/drawing/2014/main" id="{EB2C4DAB-5F44-A674-BE0B-ED2221340F08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3" name="Forma libre 21">
              <a:extLst>
                <a:ext uri="{FF2B5EF4-FFF2-40B4-BE49-F238E27FC236}">
                  <a16:creationId xmlns:a16="http://schemas.microsoft.com/office/drawing/2014/main" id="{B21E5C71-8CE8-014C-BEDA-69785E42C735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4" name="Forma libre 22">
              <a:extLst>
                <a:ext uri="{FF2B5EF4-FFF2-40B4-BE49-F238E27FC236}">
                  <a16:creationId xmlns:a16="http://schemas.microsoft.com/office/drawing/2014/main" id="{0CF65259-6894-22D1-72DC-0552438A49AF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5" name="Forma libre 23">
              <a:extLst>
                <a:ext uri="{FF2B5EF4-FFF2-40B4-BE49-F238E27FC236}">
                  <a16:creationId xmlns:a16="http://schemas.microsoft.com/office/drawing/2014/main" id="{382E1D9B-3248-2871-CF69-FF7539B6857F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6" name="Forma libre 24">
              <a:extLst>
                <a:ext uri="{FF2B5EF4-FFF2-40B4-BE49-F238E27FC236}">
                  <a16:creationId xmlns:a16="http://schemas.microsoft.com/office/drawing/2014/main" id="{84899831-1EFB-DB09-F79D-03A8D622E239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7" name="Forma libre 25">
              <a:extLst>
                <a:ext uri="{FF2B5EF4-FFF2-40B4-BE49-F238E27FC236}">
                  <a16:creationId xmlns:a16="http://schemas.microsoft.com/office/drawing/2014/main" id="{71832F4B-942B-6B40-C8B2-9D3D141D0E9B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8" name="Forma libre 26">
              <a:extLst>
                <a:ext uri="{FF2B5EF4-FFF2-40B4-BE49-F238E27FC236}">
                  <a16:creationId xmlns:a16="http://schemas.microsoft.com/office/drawing/2014/main" id="{1B975350-733F-B52F-ACAB-694A5A0AE427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9" name="Forma libre 27">
              <a:extLst>
                <a:ext uri="{FF2B5EF4-FFF2-40B4-BE49-F238E27FC236}">
                  <a16:creationId xmlns:a16="http://schemas.microsoft.com/office/drawing/2014/main" id="{2635C380-105D-0D56-61F3-74ECA8410516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0" name="Forma libre 28">
              <a:extLst>
                <a:ext uri="{FF2B5EF4-FFF2-40B4-BE49-F238E27FC236}">
                  <a16:creationId xmlns:a16="http://schemas.microsoft.com/office/drawing/2014/main" id="{E9A98730-681A-BA1C-2FDD-46B04D361F5B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1" name="Forma libre 29">
              <a:extLst>
                <a:ext uri="{FF2B5EF4-FFF2-40B4-BE49-F238E27FC236}">
                  <a16:creationId xmlns:a16="http://schemas.microsoft.com/office/drawing/2014/main" id="{9CC50869-2336-0CB4-D63C-EFE4B0D5EF02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2" name="Forma libre 30">
              <a:extLst>
                <a:ext uri="{FF2B5EF4-FFF2-40B4-BE49-F238E27FC236}">
                  <a16:creationId xmlns:a16="http://schemas.microsoft.com/office/drawing/2014/main" id="{4D9E171F-CC8D-6F9D-70C6-4806328E8ABC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3" name="Forma libre 31">
              <a:extLst>
                <a:ext uri="{FF2B5EF4-FFF2-40B4-BE49-F238E27FC236}">
                  <a16:creationId xmlns:a16="http://schemas.microsoft.com/office/drawing/2014/main" id="{92EBBF18-FC90-2F63-5D64-9C93A91FA598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4" name="Forma libre 32">
              <a:extLst>
                <a:ext uri="{FF2B5EF4-FFF2-40B4-BE49-F238E27FC236}">
                  <a16:creationId xmlns:a16="http://schemas.microsoft.com/office/drawing/2014/main" id="{41E91DDF-969A-674B-BC4B-36354F72616A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5" name="Forma libre 33">
              <a:extLst>
                <a:ext uri="{FF2B5EF4-FFF2-40B4-BE49-F238E27FC236}">
                  <a16:creationId xmlns:a16="http://schemas.microsoft.com/office/drawing/2014/main" id="{C067FEF7-6066-5604-DA70-3C89034FF654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6" name="Forma libre 34">
              <a:extLst>
                <a:ext uri="{FF2B5EF4-FFF2-40B4-BE49-F238E27FC236}">
                  <a16:creationId xmlns:a16="http://schemas.microsoft.com/office/drawing/2014/main" id="{6BFF936D-C4A8-C6B8-63D0-1AA472732EE1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7" name="Forma libre 35">
              <a:extLst>
                <a:ext uri="{FF2B5EF4-FFF2-40B4-BE49-F238E27FC236}">
                  <a16:creationId xmlns:a16="http://schemas.microsoft.com/office/drawing/2014/main" id="{0BEF2411-6981-E4C4-C903-F00907B5A73D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38">
              <a:extLst>
                <a:ext uri="{FF2B5EF4-FFF2-40B4-BE49-F238E27FC236}">
                  <a16:creationId xmlns:a16="http://schemas.microsoft.com/office/drawing/2014/main" id="{42E27965-BA8E-1D65-54D1-55CC6EE1F07B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9" name="Forma libre 39">
              <a:extLst>
                <a:ext uri="{FF2B5EF4-FFF2-40B4-BE49-F238E27FC236}">
                  <a16:creationId xmlns:a16="http://schemas.microsoft.com/office/drawing/2014/main" id="{38FB8F0B-4265-FEB2-5B30-291ADC587DA9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0" name="Forma libre 40">
              <a:extLst>
                <a:ext uri="{FF2B5EF4-FFF2-40B4-BE49-F238E27FC236}">
                  <a16:creationId xmlns:a16="http://schemas.microsoft.com/office/drawing/2014/main" id="{C8C16578-352B-BEA0-47EC-457B57F864B7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1" name="Forma libre 41">
              <a:extLst>
                <a:ext uri="{FF2B5EF4-FFF2-40B4-BE49-F238E27FC236}">
                  <a16:creationId xmlns:a16="http://schemas.microsoft.com/office/drawing/2014/main" id="{1C6250E9-3DD1-7D24-09A3-8CF5CF4A944A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2" name="Forma libre 42">
              <a:extLst>
                <a:ext uri="{FF2B5EF4-FFF2-40B4-BE49-F238E27FC236}">
                  <a16:creationId xmlns:a16="http://schemas.microsoft.com/office/drawing/2014/main" id="{A7B3E6C0-AE34-FB95-6D4D-3E0E107D1518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3" name="Forma libre 43">
              <a:extLst>
                <a:ext uri="{FF2B5EF4-FFF2-40B4-BE49-F238E27FC236}">
                  <a16:creationId xmlns:a16="http://schemas.microsoft.com/office/drawing/2014/main" id="{748BCB17-1210-A5F8-606B-726797017174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4" name="Forma libre 44">
              <a:extLst>
                <a:ext uri="{FF2B5EF4-FFF2-40B4-BE49-F238E27FC236}">
                  <a16:creationId xmlns:a16="http://schemas.microsoft.com/office/drawing/2014/main" id="{0A54FF53-09FA-DBB6-B512-2A6FE8575186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5" name="Forma libre 45">
              <a:extLst>
                <a:ext uri="{FF2B5EF4-FFF2-40B4-BE49-F238E27FC236}">
                  <a16:creationId xmlns:a16="http://schemas.microsoft.com/office/drawing/2014/main" id="{4B11B1BF-888E-6D89-1D4E-970F9A3D4F36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6" name="Forma libre 46">
              <a:extLst>
                <a:ext uri="{FF2B5EF4-FFF2-40B4-BE49-F238E27FC236}">
                  <a16:creationId xmlns:a16="http://schemas.microsoft.com/office/drawing/2014/main" id="{A6671C8B-6E8A-3304-B0E8-80E7FB6CDC75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7" name="Forma libre 47">
              <a:extLst>
                <a:ext uri="{FF2B5EF4-FFF2-40B4-BE49-F238E27FC236}">
                  <a16:creationId xmlns:a16="http://schemas.microsoft.com/office/drawing/2014/main" id="{254214F2-B07A-BD27-F422-164E1D3D6E75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8" name="Forma libre 48">
              <a:extLst>
                <a:ext uri="{FF2B5EF4-FFF2-40B4-BE49-F238E27FC236}">
                  <a16:creationId xmlns:a16="http://schemas.microsoft.com/office/drawing/2014/main" id="{560C7E62-5E12-889E-F088-2A2CFAD86BCF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9" name="Forma libre 49">
              <a:extLst>
                <a:ext uri="{FF2B5EF4-FFF2-40B4-BE49-F238E27FC236}">
                  <a16:creationId xmlns:a16="http://schemas.microsoft.com/office/drawing/2014/main" id="{E5FECD59-6636-AF1B-1FF1-61AE1271C8AB}"/>
                </a:ext>
              </a:extLst>
            </p:cNvPr>
            <p:cNvSpPr/>
            <p:nvPr/>
          </p:nvSpPr>
          <p:spPr>
            <a:xfrm>
              <a:off x="9489056" y="331824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0" name="Forma libre 50">
              <a:extLst>
                <a:ext uri="{FF2B5EF4-FFF2-40B4-BE49-F238E27FC236}">
                  <a16:creationId xmlns:a16="http://schemas.microsoft.com/office/drawing/2014/main" id="{03FEE0F3-FB04-8995-7758-6975B6706287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1" name="Forma libre 51">
              <a:extLst>
                <a:ext uri="{FF2B5EF4-FFF2-40B4-BE49-F238E27FC236}">
                  <a16:creationId xmlns:a16="http://schemas.microsoft.com/office/drawing/2014/main" id="{3F23635F-316C-23C4-90B2-41057225B511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pic>
        <p:nvPicPr>
          <p:cNvPr id="43" name="Gráfico 42" descr="Lupa con relleno sólido">
            <a:extLst>
              <a:ext uri="{FF2B5EF4-FFF2-40B4-BE49-F238E27FC236}">
                <a16:creationId xmlns:a16="http://schemas.microsoft.com/office/drawing/2014/main" id="{3389259E-56BE-9304-5E58-F8CF2BFB49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5782298" y="4385961"/>
            <a:ext cx="1818035" cy="1818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754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2340951"/>
            <a:ext cx="7680535" cy="147732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8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ESTADÍSTICO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16" name="Imagen 15" descr="Imagen que contiene Interfaz de usuario gráfica&#10;&#10;Descripción generada automáticamente">
            <a:extLst>
              <a:ext uri="{FF2B5EF4-FFF2-40B4-BE49-F238E27FC236}">
                <a16:creationId xmlns:a16="http://schemas.microsoft.com/office/drawing/2014/main" id="{37D24C89-76CE-5657-1829-0F8CFE3F86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7048" y="389279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831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MARCO DE MUESTREO</a:t>
            </a:r>
          </a:p>
        </p:txBody>
      </p: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899141" y="2123784"/>
            <a:ext cx="10393718" cy="3947118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 defTabSz="206375">
              <a:lnSpc>
                <a:spcPct val="15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Se utilizó el </a:t>
            </a: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Marco Nacional de Viviendas 2012 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del INEGI para considerar una Muestra Maestra que se construye a partir de la información cartográfica y demográfica que se obtuvo del </a:t>
            </a: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Censo de Población y Vivienda 2010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. </a:t>
            </a:r>
          </a:p>
          <a:p>
            <a:pPr marL="0" indent="0" algn="just" defTabSz="206375">
              <a:lnSpc>
                <a:spcPct val="15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  <a:p>
            <a:pPr marL="0" indent="0" algn="just" defTabSz="206375">
              <a:lnSpc>
                <a:spcPct val="15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La Muestra Maestra considera las </a:t>
            </a: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Unidades Primarias de Muestreo (UPM), 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pues es en ellos donde se seleccionan, en una segunda etapa, las viviendas que integrarán la muestra.</a:t>
            </a:r>
          </a:p>
        </p:txBody>
      </p:sp>
    </p:spTree>
    <p:extLst>
      <p:ext uri="{BB962C8B-B14F-4D97-AF65-F5344CB8AC3E}">
        <p14:creationId xmlns:p14="http://schemas.microsoft.com/office/powerpoint/2010/main" val="5721297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UNIDAD PRIMARIA DE MUESTREO (UPM)</a:t>
            </a:r>
          </a:p>
        </p:txBody>
      </p: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835851" y="2113050"/>
            <a:ext cx="10492549" cy="2620936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206375">
              <a:lnSpc>
                <a:spcPct val="100000"/>
              </a:lnSpc>
              <a:spcBef>
                <a:spcPts val="0"/>
              </a:spcBef>
              <a:buClr>
                <a:srgbClr val="00BCBD"/>
              </a:buClr>
              <a:buSzPct val="150000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Están constituidas por agrupaciones de viviendas con características diferenciadas, dependiendo del ámbito y al estrato socioeconómico al que pertenecen. </a:t>
            </a:r>
          </a:p>
          <a:p>
            <a:pPr algn="just" defTabSz="206375">
              <a:lnSpc>
                <a:spcPct val="100000"/>
              </a:lnSpc>
              <a:spcBef>
                <a:spcPts val="0"/>
              </a:spcBef>
              <a:buClr>
                <a:srgbClr val="00BCBD"/>
              </a:buClr>
              <a:buSzPct val="150000"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  <a:p>
            <a:pPr algn="just" defTabSz="206375">
              <a:lnSpc>
                <a:spcPct val="100000"/>
              </a:lnSpc>
              <a:spcBef>
                <a:spcPts val="0"/>
              </a:spcBef>
              <a:buClr>
                <a:srgbClr val="00BCBD"/>
              </a:buClr>
              <a:buSzPct val="150000"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Se agrupan aquellas UPM con características similares, lo cual se denomina </a:t>
            </a: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estratificación.</a:t>
            </a:r>
          </a:p>
          <a:p>
            <a:pPr algn="just" defTabSz="206375">
              <a:lnSpc>
                <a:spcPct val="100000"/>
              </a:lnSpc>
              <a:spcBef>
                <a:spcPts val="0"/>
              </a:spcBef>
              <a:buClr>
                <a:srgbClr val="00BCBD"/>
              </a:buClr>
              <a:buSzPct val="150000"/>
            </a:pPr>
            <a:endParaRPr 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BCBD"/>
              </a:buClr>
              <a:buSzPct val="150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ESTRATIFICACIÓN POR ÁMBITO</a:t>
            </a:r>
            <a:endParaRPr lang="es-MX" sz="1800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345E34C-CEFC-4A28-BCC4-78BA2872E3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73526"/>
              </p:ext>
            </p:extLst>
          </p:nvPr>
        </p:nvGraphicFramePr>
        <p:xfrm>
          <a:off x="2386818" y="4277360"/>
          <a:ext cx="7390614" cy="148336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801406">
                  <a:extLst>
                    <a:ext uri="{9D8B030D-6E8A-4147-A177-3AD203B41FA5}">
                      <a16:colId xmlns:a16="http://schemas.microsoft.com/office/drawing/2014/main" val="3254989291"/>
                    </a:ext>
                  </a:extLst>
                </a:gridCol>
                <a:gridCol w="4589208">
                  <a:extLst>
                    <a:ext uri="{9D8B030D-6E8A-4147-A177-3AD203B41FA5}">
                      <a16:colId xmlns:a16="http://schemas.microsoft.com/office/drawing/2014/main" val="27749664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Estrato Ámbito 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Descripción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4996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Urbano alto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Ciudades con 100,000 o más habitantes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9645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Complemento </a:t>
                      </a:r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urbano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 2,500 a 99,999 habitantes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01168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Rural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Localidades menores de 2,500 habitantes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9513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27484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835851" y="2118532"/>
            <a:ext cx="4937279" cy="2620936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00000"/>
              </a:lnSpc>
              <a:buNone/>
            </a:pPr>
            <a:r>
              <a:rPr lang="es-MX" sz="2000" dirty="0">
                <a:solidFill>
                  <a:srgbClr val="000000"/>
                </a:solidFill>
                <a:latin typeface="Arial" panose="020B0604020202020204" pitchFamily="34" charset="0"/>
              </a:rPr>
              <a:t>De manera paralela se estratifican todas las UPM del país, considerando las características sociodemográficas de los habitantes de las viviendas, tales como características físicas y equipamiento, las cuales se expresan por medio de 34 indicadores construidos con información del Censo de Población y Vivienda.</a:t>
            </a:r>
            <a:endParaRPr lang="es-MX" sz="1800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345E34C-CEFC-4A28-BCC4-78BA2872E3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637558"/>
              </p:ext>
            </p:extLst>
          </p:nvPr>
        </p:nvGraphicFramePr>
        <p:xfrm>
          <a:off x="6316690" y="1740039"/>
          <a:ext cx="5326089" cy="402844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725759">
                  <a:extLst>
                    <a:ext uri="{9D8B030D-6E8A-4147-A177-3AD203B41FA5}">
                      <a16:colId xmlns:a16="http://schemas.microsoft.com/office/drawing/2014/main" val="3254989291"/>
                    </a:ext>
                  </a:extLst>
                </a:gridCol>
                <a:gridCol w="3600330">
                  <a:extLst>
                    <a:ext uri="{9D8B030D-6E8A-4147-A177-3AD203B41FA5}">
                      <a16:colId xmlns:a16="http://schemas.microsoft.com/office/drawing/2014/main" val="27749664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Tema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Subtema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4996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Población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Población total</a:t>
                      </a:r>
                    </a:p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Rango de edad</a:t>
                      </a:r>
                    </a:p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Sexo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9645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Características Educativas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Asistencia escolar</a:t>
                      </a:r>
                    </a:p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Grado de escolaridad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01168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Características Económicas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Población económicamente activa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Ocupación y desocupación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9513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Características de la Vivienda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Servicios básicos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Materiales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Equipamiento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Ocupantes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168786"/>
                  </a:ext>
                </a:extLst>
              </a:tr>
            </a:tbl>
          </a:graphicData>
        </a:graphic>
      </p:graphicFrame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F9967C7B-1B7B-F1C1-45C2-3851BC664BB9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SOCIOECONÓMICO</a:t>
            </a:r>
          </a:p>
        </p:txBody>
      </p:sp>
    </p:spTree>
    <p:extLst>
      <p:ext uri="{BB962C8B-B14F-4D97-AF65-F5344CB8AC3E}">
        <p14:creationId xmlns:p14="http://schemas.microsoft.com/office/powerpoint/2010/main" val="191786117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835851" y="2118532"/>
            <a:ext cx="10726229" cy="2620936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00000"/>
              </a:lnSpc>
              <a:buNone/>
            </a:pPr>
            <a:r>
              <a:rPr lang="es-MX" sz="2000" dirty="0">
                <a:solidFill>
                  <a:srgbClr val="000000"/>
                </a:solidFill>
                <a:latin typeface="Arial" panose="020B0604020202020204" pitchFamily="34" charset="0"/>
              </a:rPr>
              <a:t>Estas variables se agrupan de acuerdo con el grado de marginación o bienestar de la población. El proceso consiste en la aplicación de técnicas multivariadas y la utilización del método </a:t>
            </a:r>
            <a:r>
              <a:rPr lang="es-MX" sz="2000" dirty="0" err="1">
                <a:solidFill>
                  <a:srgbClr val="000000"/>
                </a:solidFill>
                <a:latin typeface="Arial" panose="020B0604020202020204" pitchFamily="34" charset="0"/>
              </a:rPr>
              <a:t>Dalenius-Hodges</a:t>
            </a:r>
            <a:r>
              <a:rPr lang="es-MX" sz="2000" dirty="0">
                <a:solidFill>
                  <a:srgbClr val="000000"/>
                </a:solidFill>
                <a:latin typeface="Arial" panose="020B0604020202020204" pitchFamily="34" charset="0"/>
              </a:rPr>
              <a:t>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es-MX" sz="2000" dirty="0">
                <a:solidFill>
                  <a:srgbClr val="000000"/>
                </a:solidFill>
                <a:latin typeface="Arial" panose="020B0604020202020204" pitchFamily="34" charset="0"/>
              </a:rPr>
              <a:t>La finalidad de la estratificación es determinar que, a mayor bienestar de los residentes de la vivienda, el estrato será alto y, por el contrario, a mayor marginación de los residentes, el estrato será bajo.</a:t>
            </a: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345E34C-CEFC-4A28-BCC4-78BA2872E3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337780"/>
              </p:ext>
            </p:extLst>
          </p:nvPr>
        </p:nvGraphicFramePr>
        <p:xfrm>
          <a:off x="3432955" y="4421747"/>
          <a:ext cx="5326089" cy="185420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218835">
                  <a:extLst>
                    <a:ext uri="{9D8B030D-6E8A-4147-A177-3AD203B41FA5}">
                      <a16:colId xmlns:a16="http://schemas.microsoft.com/office/drawing/2014/main" val="3254989291"/>
                    </a:ext>
                  </a:extLst>
                </a:gridCol>
                <a:gridCol w="3107254">
                  <a:extLst>
                    <a:ext uri="{9D8B030D-6E8A-4147-A177-3AD203B41FA5}">
                      <a16:colId xmlns:a16="http://schemas.microsoft.com/office/drawing/2014/main" val="27749664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Clave de Estrato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Nivel de Bienestar</a:t>
                      </a:r>
                    </a:p>
                  </a:txBody>
                  <a:tcPr anchor="ctr"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4996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Bajo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9645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Medio Bajo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01168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Medio Alto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9513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8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Alto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168786"/>
                  </a:ext>
                </a:extLst>
              </a:tr>
            </a:tbl>
          </a:graphicData>
        </a:graphic>
      </p:graphicFrame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F9967C7B-1B7B-F1C1-45C2-3851BC664BB9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SOCIOECONÓMICO</a:t>
            </a:r>
          </a:p>
        </p:txBody>
      </p:sp>
    </p:spTree>
    <p:extLst>
      <p:ext uri="{BB962C8B-B14F-4D97-AF65-F5344CB8AC3E}">
        <p14:creationId xmlns:p14="http://schemas.microsoft.com/office/powerpoint/2010/main" val="15683979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ESQUEMA DE MUESTREO</a:t>
            </a:r>
          </a:p>
        </p:txBody>
      </p: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835851" y="2328829"/>
            <a:ext cx="5117910" cy="3947118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Probabilístico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; en consecuencia, los resultados obtenidos de la encuesta se generalizan a toda la población. </a:t>
            </a:r>
          </a:p>
          <a:p>
            <a:pPr marL="0" indent="0" algn="just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  <a:sym typeface="Arial"/>
            </a:endParaRPr>
          </a:p>
          <a:p>
            <a:pPr marL="0" indent="0" algn="just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A la vez, el diseño es </a:t>
            </a:r>
            <a:r>
              <a:rPr lang="es-MX" sz="2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trietápico</a:t>
            </a: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, estratificado y por conglomerados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, donde la unidad última unidad de selección es la persona que al momento de la entrevista tenga seis años cumplidos o más de edad.</a:t>
            </a:r>
          </a:p>
        </p:txBody>
      </p:sp>
      <p:pic>
        <p:nvPicPr>
          <p:cNvPr id="8" name="Imagen 7" descr="Imagen que contiene Gráfico&#10;&#10;Descripción generada automáticamente">
            <a:extLst>
              <a:ext uri="{FF2B5EF4-FFF2-40B4-BE49-F238E27FC236}">
                <a16:creationId xmlns:a16="http://schemas.microsoft.com/office/drawing/2014/main" id="{71E6CB3D-2A85-79B0-CD19-D4EFCB0B0D5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578638" y="1203960"/>
            <a:ext cx="4881880" cy="4881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0132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126747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34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PARAMETROS PARA EL DISEÑO DE LA MUESTRA</a:t>
            </a:r>
          </a:p>
        </p:txBody>
      </p:sp>
      <p:sp>
        <p:nvSpPr>
          <p:cNvPr id="6" name="Marcador de texto 1">
            <a:extLst>
              <a:ext uri="{FF2B5EF4-FFF2-40B4-BE49-F238E27FC236}">
                <a16:creationId xmlns:a16="http://schemas.microsoft.com/office/drawing/2014/main" id="{874C4883-DFF1-3407-2447-664A2353D24C}"/>
              </a:ext>
            </a:extLst>
          </p:cNvPr>
          <p:cNvSpPr txBox="1">
            <a:spLocks/>
          </p:cNvSpPr>
          <p:nvPr/>
        </p:nvSpPr>
        <p:spPr>
          <a:xfrm>
            <a:off x="2284551" y="3101332"/>
            <a:ext cx="4554336" cy="79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11430" rIns="11430"/>
          <a:lstStyle>
            <a:lvl1pPr marL="63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419100" indent="-342900">
              <a:buClr>
                <a:srgbClr val="00BCBD"/>
              </a:buClr>
              <a:buSzPct val="150000"/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Nivel de confianza</a:t>
            </a:r>
          </a:p>
          <a:p>
            <a:pPr marL="76200" indent="0">
              <a:buClr>
                <a:srgbClr val="00BCBD"/>
              </a:buClr>
              <a:buSzPct val="15000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En nivel de confianza es de 90%</a:t>
            </a:r>
            <a:endParaRPr lang="es-MX" alt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9" name="Marcador de texto 1">
            <a:extLst>
              <a:ext uri="{FF2B5EF4-FFF2-40B4-BE49-F238E27FC236}">
                <a16:creationId xmlns:a16="http://schemas.microsoft.com/office/drawing/2014/main" id="{66652FD9-08E8-B9CD-E033-091F5306ACE2}"/>
              </a:ext>
            </a:extLst>
          </p:cNvPr>
          <p:cNvSpPr txBox="1">
            <a:spLocks/>
          </p:cNvSpPr>
          <p:nvPr/>
        </p:nvSpPr>
        <p:spPr>
          <a:xfrm>
            <a:off x="3527303" y="4118604"/>
            <a:ext cx="4397464" cy="6890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11430" rIns="11430"/>
          <a:lstStyle>
            <a:lvl1pPr marL="63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419100" indent="-342900">
              <a:buClr>
                <a:srgbClr val="00BCBD"/>
              </a:buClr>
              <a:buSzPct val="150000"/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Error relativo</a:t>
            </a:r>
          </a:p>
          <a:p>
            <a:pPr marL="357188" indent="0" algn="just">
              <a:buClr>
                <a:srgbClr val="00BCBD"/>
              </a:buClr>
              <a:buSzPct val="15000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El valor esperado es de 13.8%</a:t>
            </a:r>
            <a:endParaRPr lang="es-MX" alt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10" name="Marcador de texto 1">
            <a:extLst>
              <a:ext uri="{FF2B5EF4-FFF2-40B4-BE49-F238E27FC236}">
                <a16:creationId xmlns:a16="http://schemas.microsoft.com/office/drawing/2014/main" id="{12962E47-3A40-0CB2-6B78-EBB3BECE2346}"/>
              </a:ext>
            </a:extLst>
          </p:cNvPr>
          <p:cNvSpPr txBox="1">
            <a:spLocks/>
          </p:cNvSpPr>
          <p:nvPr/>
        </p:nvSpPr>
        <p:spPr>
          <a:xfrm>
            <a:off x="6096000" y="5028166"/>
            <a:ext cx="5617904" cy="8134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11430" rIns="11430"/>
          <a:lstStyle>
            <a:lvl1pPr marL="63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419100" indent="-342900">
              <a:buClr>
                <a:srgbClr val="00BCBD"/>
              </a:buClr>
              <a:buSzPct val="150000"/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No respuesta</a:t>
            </a:r>
            <a:endParaRPr lang="es-MX" sz="2000" b="1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algn="just">
              <a:buClr>
                <a:srgbClr val="00BCBD"/>
              </a:buClr>
              <a:buSzPct val="15000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La tasa de no respuesta es de 15.0%</a:t>
            </a:r>
            <a:endParaRPr lang="es-MX" alt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12" name="Marcador de texto 1">
            <a:extLst>
              <a:ext uri="{FF2B5EF4-FFF2-40B4-BE49-F238E27FC236}">
                <a16:creationId xmlns:a16="http://schemas.microsoft.com/office/drawing/2014/main" id="{372CF386-4FB4-94FB-83F8-C5B857C0546A}"/>
              </a:ext>
            </a:extLst>
          </p:cNvPr>
          <p:cNvSpPr txBox="1">
            <a:spLocks/>
          </p:cNvSpPr>
          <p:nvPr/>
        </p:nvSpPr>
        <p:spPr>
          <a:xfrm>
            <a:off x="731482" y="2084060"/>
            <a:ext cx="4554336" cy="79671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11430" rIns="11430"/>
          <a:lstStyle>
            <a:lvl1pPr marL="63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Tx/>
              <a:buChar char="•"/>
              <a:tabLst/>
              <a:defRPr sz="45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419100" indent="-342900">
              <a:buClr>
                <a:srgbClr val="00BCBD"/>
              </a:buClr>
              <a:buSzPct val="150000"/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Unidad de muestreo:</a:t>
            </a:r>
          </a:p>
          <a:p>
            <a:pPr marL="76200" indent="0">
              <a:buClr>
                <a:srgbClr val="00BCBD"/>
              </a:buClr>
              <a:buSzPct val="15000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La vivienda</a:t>
            </a:r>
          </a:p>
        </p:txBody>
      </p:sp>
      <p:sp>
        <p:nvSpPr>
          <p:cNvPr id="15" name="Rectángulo: esquinas redondeadas 14">
            <a:extLst>
              <a:ext uri="{FF2B5EF4-FFF2-40B4-BE49-F238E27FC236}">
                <a16:creationId xmlns:a16="http://schemas.microsoft.com/office/drawing/2014/main" id="{5C171816-9FA8-7D0E-2003-7EA17D734FFD}"/>
              </a:ext>
            </a:extLst>
          </p:cNvPr>
          <p:cNvSpPr/>
          <p:nvPr/>
        </p:nvSpPr>
        <p:spPr>
          <a:xfrm>
            <a:off x="8136747" y="2084060"/>
            <a:ext cx="3323771" cy="1408758"/>
          </a:xfrm>
          <a:prstGeom prst="roundRect">
            <a:avLst/>
          </a:prstGeom>
          <a:solidFill>
            <a:srgbClr val="00BC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2000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Valor de la muestra fue de </a:t>
            </a:r>
            <a:r>
              <a:rPr lang="es-MX" sz="28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65,172 viviendas </a:t>
            </a:r>
            <a:r>
              <a:rPr lang="es-MX" sz="2000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a nivel nacional</a:t>
            </a:r>
            <a:endParaRPr lang="es-MX" altLang="es-MX" sz="2000" b="1" dirty="0">
              <a:solidFill>
                <a:schemeClr val="bg1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08695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2337B09C-C4B9-8096-188C-AC73A2837ADB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OBJETIVO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Título 2">
            <a:extLst>
              <a:ext uri="{FF2B5EF4-FFF2-40B4-BE49-F238E27FC236}">
                <a16:creationId xmlns:a16="http://schemas.microsoft.com/office/drawing/2014/main" id="{DB899D3F-9D47-C979-4569-1BB99003BEA3}"/>
              </a:ext>
            </a:extLst>
          </p:cNvPr>
          <p:cNvSpPr txBox="1">
            <a:spLocks/>
          </p:cNvSpPr>
          <p:nvPr/>
        </p:nvSpPr>
        <p:spPr>
          <a:xfrm>
            <a:off x="829401" y="2157654"/>
            <a:ext cx="4226006" cy="186523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400" algn="just">
              <a:lnSpc>
                <a:spcPct val="100000"/>
              </a:lnSpc>
            </a:pPr>
            <a:r>
              <a:rPr lang="es-MX" altLang="ko-KR" sz="2000" dirty="0">
                <a:latin typeface="Arial" panose="020B0604020202020204" pitchFamily="34" charset="0"/>
                <a:cs typeface="Arial" panose="020B0604020202020204" pitchFamily="34" charset="0"/>
              </a:rPr>
              <a:t>Generar información estadística que permita conocer la disponibilidad y el uso de tecnologías de la información y las comunicaciones en los hogares y por los individuos de seis o más años de edad.</a:t>
            </a:r>
          </a:p>
        </p:txBody>
      </p:sp>
      <p:pic>
        <p:nvPicPr>
          <p:cNvPr id="8" name="Imagen 7" descr="Diagrama&#10;&#10;Descripción generada automáticamente">
            <a:extLst>
              <a:ext uri="{FF2B5EF4-FFF2-40B4-BE49-F238E27FC236}">
                <a16:creationId xmlns:a16="http://schemas.microsoft.com/office/drawing/2014/main" id="{FC1DC7CE-1353-E984-A48A-DB8FB4E7F4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53326" y="582052"/>
            <a:ext cx="6515433" cy="6515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1828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87123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DISTRIBUCIÓN Y SELECCIÓN DE LA MUESTRA</a:t>
            </a:r>
          </a:p>
          <a:p>
            <a:pPr marL="0" indent="0">
              <a:spcBef>
                <a:spcPts val="0"/>
              </a:spcBef>
              <a:buNone/>
            </a:pP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7178139D-0682-604F-91F7-FFF6A6A12C69}"/>
              </a:ext>
            </a:extLst>
          </p:cNvPr>
          <p:cNvSpPr txBox="1">
            <a:spLocks/>
          </p:cNvSpPr>
          <p:nvPr/>
        </p:nvSpPr>
        <p:spPr>
          <a:xfrm>
            <a:off x="731482" y="1877862"/>
            <a:ext cx="10708678" cy="3947118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5600" indent="-182563" algn="just">
              <a:lnSpc>
                <a:spcPct val="100000"/>
              </a:lnSpc>
              <a:spcBef>
                <a:spcPts val="600"/>
              </a:spcBef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La </a:t>
            </a:r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distribución de la muestra </a:t>
            </a: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se realiza dentro de cada entidad federativa, entre los diferentes estratos, de manera proporcional a su tamaño.</a:t>
            </a:r>
          </a:p>
          <a:p>
            <a:pPr marL="355600" indent="-182563" algn="just">
              <a:lnSpc>
                <a:spcPct val="100000"/>
              </a:lnSpc>
              <a:spcBef>
                <a:spcPts val="600"/>
              </a:spcBef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La </a:t>
            </a:r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selección de la muestra</a:t>
            </a: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 se lleva a cabo de manera independiente para cada entidad federativa, dominio y estrato; el procedimiento varía de acuerdo con el dominio.</a:t>
            </a:r>
          </a:p>
          <a:p>
            <a:pPr marL="355600" indent="-182563" algn="just">
              <a:lnSpc>
                <a:spcPct val="100000"/>
              </a:lnSpc>
              <a:spcBef>
                <a:spcPts val="600"/>
              </a:spcBef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El procedimiento probabilístico aplica para los tres estratos y se describe en tres etapas:</a:t>
            </a:r>
          </a:p>
          <a:p>
            <a:pPr marL="363538" algn="just">
              <a:lnSpc>
                <a:spcPct val="100000"/>
              </a:lnSpc>
            </a:pPr>
            <a:endParaRPr lang="es-MX" sz="1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</a:endParaRPr>
          </a:p>
          <a:p>
            <a:pPr marL="1544637" lvl="1" algn="just">
              <a:lnSpc>
                <a:spcPct val="100000"/>
              </a:lnSpc>
              <a:buFont typeface="+mj-lt"/>
              <a:buAutoNum type="arabicPeriod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Se seleccionan las UPM por estrato, para cada entidad para la Muestra Maestra, con igual probabilidad</a:t>
            </a:r>
          </a:p>
          <a:p>
            <a:pPr marL="1087437" lvl="1" indent="0" algn="just">
              <a:lnSpc>
                <a:spcPct val="100000"/>
              </a:lnSpc>
              <a:buNone/>
            </a:pPr>
            <a:endParaRPr lang="es-MX" sz="6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</a:endParaRPr>
          </a:p>
          <a:p>
            <a:pPr marL="1544637" lvl="1">
              <a:lnSpc>
                <a:spcPct val="100000"/>
              </a:lnSpc>
              <a:buFont typeface="+mj-lt"/>
              <a:buAutoNum type="arabicPeriod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En cada UPM seleccionada, </a:t>
            </a:r>
            <a:b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</a:b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se eligieron con igual probabilidad</a:t>
            </a:r>
          </a:p>
          <a:p>
            <a:pPr marL="1087437" lvl="1" indent="0">
              <a:lnSpc>
                <a:spcPct val="100000"/>
              </a:lnSpc>
              <a:buNone/>
            </a:pPr>
            <a:endParaRPr lang="es-MX" sz="6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</a:endParaRPr>
          </a:p>
          <a:p>
            <a:pPr marL="1544637" lvl="1" algn="just">
              <a:lnSpc>
                <a:spcPct val="100000"/>
              </a:lnSpc>
              <a:buFont typeface="+mj-lt"/>
              <a:buAutoNum type="arabicPeriod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En cada hogar registrado dentro de la vivienda seleccionada, se eligió a una persona residente habitual del hogar que tenga </a:t>
            </a:r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6 años o más</a:t>
            </a: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6559708F-CB18-092F-C120-FA83C191BD95}"/>
              </a:ext>
            </a:extLst>
          </p:cNvPr>
          <p:cNvSpPr txBox="1"/>
          <p:nvPr/>
        </p:nvSpPr>
        <p:spPr>
          <a:xfrm>
            <a:off x="6167101" y="4531280"/>
            <a:ext cx="568428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63538" lvl="2" indent="-18732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Urbano alto: 5 viviendas</a:t>
            </a:r>
          </a:p>
          <a:p>
            <a:pPr marL="363538" lvl="2" indent="-18732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Complemento urbano: 20 viviendas</a:t>
            </a:r>
          </a:p>
          <a:p>
            <a:pPr marL="363538" lvl="2" indent="-18732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</a:rPr>
              <a:t>Rural: 4 segmentos de 5 viviendas aprox.</a:t>
            </a:r>
          </a:p>
        </p:txBody>
      </p:sp>
      <p:sp>
        <p:nvSpPr>
          <p:cNvPr id="10" name="Abrir llave 9">
            <a:extLst>
              <a:ext uri="{FF2B5EF4-FFF2-40B4-BE49-F238E27FC236}">
                <a16:creationId xmlns:a16="http://schemas.microsoft.com/office/drawing/2014/main" id="{F68268D2-B424-962B-966C-5C23BC6FE82F}"/>
              </a:ext>
            </a:extLst>
          </p:cNvPr>
          <p:cNvSpPr/>
          <p:nvPr/>
        </p:nvSpPr>
        <p:spPr>
          <a:xfrm>
            <a:off x="5938501" y="4459545"/>
            <a:ext cx="457200" cy="995065"/>
          </a:xfrm>
          <a:prstGeom prst="leftBrace">
            <a:avLst>
              <a:gd name="adj1" fmla="val 41666"/>
              <a:gd name="adj2" fmla="val 63636"/>
            </a:avLst>
          </a:prstGeom>
          <a:ln w="28575">
            <a:solidFill>
              <a:srgbClr val="32AE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7243618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ángulo 42">
            <a:extLst>
              <a:ext uri="{FF2B5EF4-FFF2-40B4-BE49-F238E27FC236}">
                <a16:creationId xmlns:a16="http://schemas.microsoft.com/office/drawing/2014/main" id="{45B6F9EC-15AA-D6C6-1226-143F977FBF21}"/>
              </a:ext>
            </a:extLst>
          </p:cNvPr>
          <p:cNvSpPr/>
          <p:nvPr/>
        </p:nvSpPr>
        <p:spPr>
          <a:xfrm>
            <a:off x="2741332" y="2971005"/>
            <a:ext cx="807800" cy="317994"/>
          </a:xfrm>
          <a:prstGeom prst="rect">
            <a:avLst/>
          </a:prstGeom>
          <a:solidFill>
            <a:srgbClr val="32AEA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52A341EA-1E63-0F8D-435E-595E1A9C3178}"/>
              </a:ext>
            </a:extLst>
          </p:cNvPr>
          <p:cNvGrpSpPr/>
          <p:nvPr/>
        </p:nvGrpSpPr>
        <p:grpSpPr>
          <a:xfrm>
            <a:off x="658184" y="2043002"/>
            <a:ext cx="3266342" cy="1970107"/>
            <a:chOff x="5347551" y="896836"/>
            <a:chExt cx="6666649" cy="4170037"/>
          </a:xfrm>
          <a:solidFill>
            <a:srgbClr val="32AEA3"/>
          </a:solidFill>
        </p:grpSpPr>
        <p:sp>
          <p:nvSpPr>
            <p:cNvPr id="8" name="Forma libre 18">
              <a:extLst>
                <a:ext uri="{FF2B5EF4-FFF2-40B4-BE49-F238E27FC236}">
                  <a16:creationId xmlns:a16="http://schemas.microsoft.com/office/drawing/2014/main" id="{854A3138-37B1-BD26-458D-C05C7E2DB072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9" name="Forma libre 19">
              <a:extLst>
                <a:ext uri="{FF2B5EF4-FFF2-40B4-BE49-F238E27FC236}">
                  <a16:creationId xmlns:a16="http://schemas.microsoft.com/office/drawing/2014/main" id="{998FC43D-DED2-FEE7-4DEB-96D2EDB8D5B5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0" name="Forma libre 20">
              <a:extLst>
                <a:ext uri="{FF2B5EF4-FFF2-40B4-BE49-F238E27FC236}">
                  <a16:creationId xmlns:a16="http://schemas.microsoft.com/office/drawing/2014/main" id="{ED7DDC07-F1C7-D39B-8BDA-59B6E80C685E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1" name="Forma libre 21">
              <a:extLst>
                <a:ext uri="{FF2B5EF4-FFF2-40B4-BE49-F238E27FC236}">
                  <a16:creationId xmlns:a16="http://schemas.microsoft.com/office/drawing/2014/main" id="{9C628A6E-E713-E8CE-4582-546C8DC4373F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2" name="Forma libre 22">
              <a:extLst>
                <a:ext uri="{FF2B5EF4-FFF2-40B4-BE49-F238E27FC236}">
                  <a16:creationId xmlns:a16="http://schemas.microsoft.com/office/drawing/2014/main" id="{34398FCE-EEB1-F915-E70C-B7B9E9633A33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3" name="Forma libre 23">
              <a:extLst>
                <a:ext uri="{FF2B5EF4-FFF2-40B4-BE49-F238E27FC236}">
                  <a16:creationId xmlns:a16="http://schemas.microsoft.com/office/drawing/2014/main" id="{0F3E4FDD-FC48-25F9-CAB2-A73700E5F4ED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4" name="Forma libre 24">
              <a:extLst>
                <a:ext uri="{FF2B5EF4-FFF2-40B4-BE49-F238E27FC236}">
                  <a16:creationId xmlns:a16="http://schemas.microsoft.com/office/drawing/2014/main" id="{AEAAF72F-F839-DEA3-0924-3C0700410876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5" name="Forma libre 25">
              <a:extLst>
                <a:ext uri="{FF2B5EF4-FFF2-40B4-BE49-F238E27FC236}">
                  <a16:creationId xmlns:a16="http://schemas.microsoft.com/office/drawing/2014/main" id="{9C858337-CEFE-C50F-EAA4-F3108D8FC0B7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6" name="Forma libre 26">
              <a:extLst>
                <a:ext uri="{FF2B5EF4-FFF2-40B4-BE49-F238E27FC236}">
                  <a16:creationId xmlns:a16="http://schemas.microsoft.com/office/drawing/2014/main" id="{F3368723-F512-9C46-38B4-D5C3E6BC61F7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7" name="Forma libre 27">
              <a:extLst>
                <a:ext uri="{FF2B5EF4-FFF2-40B4-BE49-F238E27FC236}">
                  <a16:creationId xmlns:a16="http://schemas.microsoft.com/office/drawing/2014/main" id="{4F87ACAC-5D33-8CBE-A256-940685F606E9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8" name="Forma libre 28">
              <a:extLst>
                <a:ext uri="{FF2B5EF4-FFF2-40B4-BE49-F238E27FC236}">
                  <a16:creationId xmlns:a16="http://schemas.microsoft.com/office/drawing/2014/main" id="{FADB7792-35ED-DB34-D51D-ABD470F3C899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9" name="Forma libre 29">
              <a:extLst>
                <a:ext uri="{FF2B5EF4-FFF2-40B4-BE49-F238E27FC236}">
                  <a16:creationId xmlns:a16="http://schemas.microsoft.com/office/drawing/2014/main" id="{8F37CF51-F661-5ACF-2E95-FD5F91A05E44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0" name="Forma libre 30">
              <a:extLst>
                <a:ext uri="{FF2B5EF4-FFF2-40B4-BE49-F238E27FC236}">
                  <a16:creationId xmlns:a16="http://schemas.microsoft.com/office/drawing/2014/main" id="{F4038F27-0C57-1403-78C0-D88EEBAB2BE6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1" name="Forma libre 31">
              <a:extLst>
                <a:ext uri="{FF2B5EF4-FFF2-40B4-BE49-F238E27FC236}">
                  <a16:creationId xmlns:a16="http://schemas.microsoft.com/office/drawing/2014/main" id="{94F11966-5F4F-BF2C-EB55-F01AED868F44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2" name="Forma libre 32">
              <a:extLst>
                <a:ext uri="{FF2B5EF4-FFF2-40B4-BE49-F238E27FC236}">
                  <a16:creationId xmlns:a16="http://schemas.microsoft.com/office/drawing/2014/main" id="{10B16677-75C2-8595-8949-0427689B74BB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3" name="Forma libre 33">
              <a:extLst>
                <a:ext uri="{FF2B5EF4-FFF2-40B4-BE49-F238E27FC236}">
                  <a16:creationId xmlns:a16="http://schemas.microsoft.com/office/drawing/2014/main" id="{89E26CD2-D6A8-C36C-8FCA-5E60376BD201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4" name="Forma libre 34">
              <a:extLst>
                <a:ext uri="{FF2B5EF4-FFF2-40B4-BE49-F238E27FC236}">
                  <a16:creationId xmlns:a16="http://schemas.microsoft.com/office/drawing/2014/main" id="{53C8E7C3-2671-8A01-83BC-1FA13D28AD74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5" name="Forma libre 35">
              <a:extLst>
                <a:ext uri="{FF2B5EF4-FFF2-40B4-BE49-F238E27FC236}">
                  <a16:creationId xmlns:a16="http://schemas.microsoft.com/office/drawing/2014/main" id="{C2885CDF-8860-6DA1-55DE-48610E92AEFF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6" name="Forma libre 38">
              <a:extLst>
                <a:ext uri="{FF2B5EF4-FFF2-40B4-BE49-F238E27FC236}">
                  <a16:creationId xmlns:a16="http://schemas.microsoft.com/office/drawing/2014/main" id="{4D4C78D1-0387-E401-412A-81E6AFB105C7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7" name="Forma libre 39">
              <a:extLst>
                <a:ext uri="{FF2B5EF4-FFF2-40B4-BE49-F238E27FC236}">
                  <a16:creationId xmlns:a16="http://schemas.microsoft.com/office/drawing/2014/main" id="{A3E03F6B-6FF8-D99C-C7EE-5ED2D60C70DC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40">
              <a:extLst>
                <a:ext uri="{FF2B5EF4-FFF2-40B4-BE49-F238E27FC236}">
                  <a16:creationId xmlns:a16="http://schemas.microsoft.com/office/drawing/2014/main" id="{35A83115-8535-ABF9-C08C-F7192C891386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9" name="Forma libre 41">
              <a:extLst>
                <a:ext uri="{FF2B5EF4-FFF2-40B4-BE49-F238E27FC236}">
                  <a16:creationId xmlns:a16="http://schemas.microsoft.com/office/drawing/2014/main" id="{16215AFE-5F9C-FB02-9D7F-91BD2BD60617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0" name="Forma libre 42">
              <a:extLst>
                <a:ext uri="{FF2B5EF4-FFF2-40B4-BE49-F238E27FC236}">
                  <a16:creationId xmlns:a16="http://schemas.microsoft.com/office/drawing/2014/main" id="{64A43C3B-D762-52FF-FDC5-3EF2CE3E45C9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1" name="Forma libre 43">
              <a:extLst>
                <a:ext uri="{FF2B5EF4-FFF2-40B4-BE49-F238E27FC236}">
                  <a16:creationId xmlns:a16="http://schemas.microsoft.com/office/drawing/2014/main" id="{12E8EB89-3AA1-FD3A-8DAA-3DD73A247404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2" name="Forma libre 44">
              <a:extLst>
                <a:ext uri="{FF2B5EF4-FFF2-40B4-BE49-F238E27FC236}">
                  <a16:creationId xmlns:a16="http://schemas.microsoft.com/office/drawing/2014/main" id="{88F93E30-CC63-88AF-2729-8E9E66F42F39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3" name="Forma libre 45">
              <a:extLst>
                <a:ext uri="{FF2B5EF4-FFF2-40B4-BE49-F238E27FC236}">
                  <a16:creationId xmlns:a16="http://schemas.microsoft.com/office/drawing/2014/main" id="{B1F602BD-2868-01C9-76EE-B9C8174FC016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4" name="Forma libre 46">
              <a:extLst>
                <a:ext uri="{FF2B5EF4-FFF2-40B4-BE49-F238E27FC236}">
                  <a16:creationId xmlns:a16="http://schemas.microsoft.com/office/drawing/2014/main" id="{CC2D0F69-0037-32E9-A0AC-450D8C928485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5" name="Forma libre 47">
              <a:extLst>
                <a:ext uri="{FF2B5EF4-FFF2-40B4-BE49-F238E27FC236}">
                  <a16:creationId xmlns:a16="http://schemas.microsoft.com/office/drawing/2014/main" id="{5DDA523A-9913-D467-CC09-2D05082C7771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6" name="Forma libre 48">
              <a:extLst>
                <a:ext uri="{FF2B5EF4-FFF2-40B4-BE49-F238E27FC236}">
                  <a16:creationId xmlns:a16="http://schemas.microsoft.com/office/drawing/2014/main" id="{3B2F0080-B611-CC02-3D18-6FA058AC5465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7" name="Forma libre 49">
              <a:extLst>
                <a:ext uri="{FF2B5EF4-FFF2-40B4-BE49-F238E27FC236}">
                  <a16:creationId xmlns:a16="http://schemas.microsoft.com/office/drawing/2014/main" id="{A8A49091-2AC9-9A2F-95E5-29EB5C9FA3AD}"/>
                </a:ext>
              </a:extLst>
            </p:cNvPr>
            <p:cNvSpPr/>
            <p:nvPr/>
          </p:nvSpPr>
          <p:spPr>
            <a:xfrm>
              <a:off x="9489056" y="331824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8" name="Forma libre 50">
              <a:extLst>
                <a:ext uri="{FF2B5EF4-FFF2-40B4-BE49-F238E27FC236}">
                  <a16:creationId xmlns:a16="http://schemas.microsoft.com/office/drawing/2014/main" id="{A5933FC9-E0AA-9F41-BAB3-CA67F16F595C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9" name="Forma libre 51">
              <a:extLst>
                <a:ext uri="{FF2B5EF4-FFF2-40B4-BE49-F238E27FC236}">
                  <a16:creationId xmlns:a16="http://schemas.microsoft.com/office/drawing/2014/main" id="{DC9A8FE5-2005-BE38-2C69-9E2C5FC7554E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grpFill/>
            <a:ln w="6350" cap="flat">
              <a:solidFill>
                <a:srgbClr val="32AEA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pic>
        <p:nvPicPr>
          <p:cNvPr id="42" name="Imagen 41" descr="Interfaz de usuario gráfica, Texto&#10;&#10;Descripción generada automáticamente">
            <a:extLst>
              <a:ext uri="{FF2B5EF4-FFF2-40B4-BE49-F238E27FC236}">
                <a16:creationId xmlns:a16="http://schemas.microsoft.com/office/drawing/2014/main" id="{6155E47C-A9EB-638F-B259-834E5AE3C89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905" t="34579" r="23225" b="35310"/>
          <a:stretch/>
        </p:blipFill>
        <p:spPr>
          <a:xfrm>
            <a:off x="1893294" y="2504982"/>
            <a:ext cx="1745803" cy="940885"/>
          </a:xfrm>
          <a:prstGeom prst="rect">
            <a:avLst/>
          </a:prstGeom>
        </p:spPr>
      </p:pic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87123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DISEÑO ESTADÍSTICO</a:t>
            </a:r>
          </a:p>
          <a:p>
            <a:pPr marL="0" indent="0">
              <a:spcBef>
                <a:spcPts val="0"/>
              </a:spcBef>
              <a:buNone/>
            </a:pP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lecha: a la derecha 43">
            <a:extLst>
              <a:ext uri="{FF2B5EF4-FFF2-40B4-BE49-F238E27FC236}">
                <a16:creationId xmlns:a16="http://schemas.microsoft.com/office/drawing/2014/main" id="{553C529D-00DA-6384-91DB-E664786746BE}"/>
              </a:ext>
            </a:extLst>
          </p:cNvPr>
          <p:cNvSpPr/>
          <p:nvPr/>
        </p:nvSpPr>
        <p:spPr>
          <a:xfrm>
            <a:off x="4046931" y="2498143"/>
            <a:ext cx="1126022" cy="674916"/>
          </a:xfrm>
          <a:prstGeom prst="rightArrow">
            <a:avLst>
              <a:gd name="adj1" fmla="val 34946"/>
              <a:gd name="adj2" fmla="val 65053"/>
            </a:avLst>
          </a:prstGeom>
          <a:solidFill>
            <a:srgbClr val="002060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45" name="Marcador de texto 1">
            <a:extLst>
              <a:ext uri="{FF2B5EF4-FFF2-40B4-BE49-F238E27FC236}">
                <a16:creationId xmlns:a16="http://schemas.microsoft.com/office/drawing/2014/main" id="{7609F49E-E6C3-9B5B-3EBC-9A8610D1D71B}"/>
              </a:ext>
            </a:extLst>
          </p:cNvPr>
          <p:cNvSpPr txBox="1">
            <a:spLocks/>
          </p:cNvSpPr>
          <p:nvPr/>
        </p:nvSpPr>
        <p:spPr>
          <a:xfrm>
            <a:off x="5107916" y="3400488"/>
            <a:ext cx="3436917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5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Muestra Maestra CPV 2012</a:t>
            </a:r>
          </a:p>
          <a:p>
            <a:pPr marL="158750" indent="-158750" algn="ctr" defTabSz="206375">
              <a:lnSpc>
                <a:spcPct val="15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47" name="Imagen 46" descr="Imagen que contiene Logotipo&#10;&#10;Descripción generada automáticamente">
            <a:extLst>
              <a:ext uri="{FF2B5EF4-FFF2-40B4-BE49-F238E27FC236}">
                <a16:creationId xmlns:a16="http://schemas.microsoft.com/office/drawing/2014/main" id="{9B5209CD-5037-67FE-2FC5-1B4D3008FFE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0723" t="40693" r="21230" b="19125"/>
          <a:stretch/>
        </p:blipFill>
        <p:spPr>
          <a:xfrm>
            <a:off x="9017489" y="4186107"/>
            <a:ext cx="2446337" cy="1693441"/>
          </a:xfrm>
          <a:prstGeom prst="rect">
            <a:avLst/>
          </a:prstGeom>
        </p:spPr>
      </p:pic>
      <p:pic>
        <p:nvPicPr>
          <p:cNvPr id="51" name="Imagen 50" descr="Imagen que contiene Icono&#10;&#10;Descripción generada automáticamente">
            <a:extLst>
              <a:ext uri="{FF2B5EF4-FFF2-40B4-BE49-F238E27FC236}">
                <a16:creationId xmlns:a16="http://schemas.microsoft.com/office/drawing/2014/main" id="{536434B6-5C98-6D72-EF0F-1B62154F6D4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20078"/>
          <a:stretch/>
        </p:blipFill>
        <p:spPr>
          <a:xfrm>
            <a:off x="5014946" y="1009052"/>
            <a:ext cx="3651076" cy="2488280"/>
          </a:xfrm>
          <a:prstGeom prst="rect">
            <a:avLst/>
          </a:prstGeom>
        </p:spPr>
      </p:pic>
      <p:sp>
        <p:nvSpPr>
          <p:cNvPr id="52" name="Flecha: doblada 51">
            <a:extLst>
              <a:ext uri="{FF2B5EF4-FFF2-40B4-BE49-F238E27FC236}">
                <a16:creationId xmlns:a16="http://schemas.microsoft.com/office/drawing/2014/main" id="{DDE8ACAF-B318-4433-5EBE-1525D4CBDC20}"/>
              </a:ext>
            </a:extLst>
          </p:cNvPr>
          <p:cNvSpPr/>
          <p:nvPr/>
        </p:nvSpPr>
        <p:spPr>
          <a:xfrm rot="5400000">
            <a:off x="9101487" y="2218943"/>
            <a:ext cx="1142575" cy="1999278"/>
          </a:xfrm>
          <a:prstGeom prst="bentArrow">
            <a:avLst>
              <a:gd name="adj1" fmla="val 22368"/>
              <a:gd name="adj2" fmla="val 35027"/>
              <a:gd name="adj3" fmla="val 41666"/>
              <a:gd name="adj4" fmla="val 53005"/>
            </a:avLst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solidFill>
                <a:schemeClr val="tx1"/>
              </a:solidFill>
            </a:endParaRPr>
          </a:p>
        </p:txBody>
      </p:sp>
      <p:sp>
        <p:nvSpPr>
          <p:cNvPr id="53" name="Marcador de texto 1">
            <a:extLst>
              <a:ext uri="{FF2B5EF4-FFF2-40B4-BE49-F238E27FC236}">
                <a16:creationId xmlns:a16="http://schemas.microsoft.com/office/drawing/2014/main" id="{047E3E85-2746-6889-B835-1797B80FC1A6}"/>
              </a:ext>
            </a:extLst>
          </p:cNvPr>
          <p:cNvSpPr txBox="1">
            <a:spLocks/>
          </p:cNvSpPr>
          <p:nvPr/>
        </p:nvSpPr>
        <p:spPr>
          <a:xfrm>
            <a:off x="8522198" y="5774797"/>
            <a:ext cx="3436917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Muestra de viviendas ENDUTIH</a:t>
            </a: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54" name="Flecha: a la derecha 53">
            <a:extLst>
              <a:ext uri="{FF2B5EF4-FFF2-40B4-BE49-F238E27FC236}">
                <a16:creationId xmlns:a16="http://schemas.microsoft.com/office/drawing/2014/main" id="{8341CEAE-9030-301D-E9DD-512549D4AA8B}"/>
              </a:ext>
            </a:extLst>
          </p:cNvPr>
          <p:cNvSpPr/>
          <p:nvPr/>
        </p:nvSpPr>
        <p:spPr>
          <a:xfrm rot="10800000">
            <a:off x="7869842" y="4947160"/>
            <a:ext cx="1126022" cy="674916"/>
          </a:xfrm>
          <a:prstGeom prst="rightArrow">
            <a:avLst>
              <a:gd name="adj1" fmla="val 34946"/>
              <a:gd name="adj2" fmla="val 65053"/>
            </a:avLst>
          </a:prstGeom>
          <a:solidFill>
            <a:srgbClr val="002060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57" name="Imagen 56" descr="Icono&#10;&#10;Descripción generada automáticamente">
            <a:extLst>
              <a:ext uri="{FF2B5EF4-FFF2-40B4-BE49-F238E27FC236}">
                <a16:creationId xmlns:a16="http://schemas.microsoft.com/office/drawing/2014/main" id="{F0E71054-4B50-07C6-65E5-21A2504A697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58554" y="3749616"/>
            <a:ext cx="2699208" cy="2699208"/>
          </a:xfrm>
          <a:prstGeom prst="rect">
            <a:avLst/>
          </a:prstGeom>
        </p:spPr>
      </p:pic>
      <p:sp>
        <p:nvSpPr>
          <p:cNvPr id="58" name="Marcador de texto 1">
            <a:extLst>
              <a:ext uri="{FF2B5EF4-FFF2-40B4-BE49-F238E27FC236}">
                <a16:creationId xmlns:a16="http://schemas.microsoft.com/office/drawing/2014/main" id="{1BB8B719-3D4F-8F14-6B6F-8242ADCB18CC}"/>
              </a:ext>
            </a:extLst>
          </p:cNvPr>
          <p:cNvSpPr txBox="1">
            <a:spLocks/>
          </p:cNvSpPr>
          <p:nvPr/>
        </p:nvSpPr>
        <p:spPr>
          <a:xfrm>
            <a:off x="5895200" y="6028930"/>
            <a:ext cx="1425915" cy="324873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Hogares</a:t>
            </a:r>
            <a:endParaRPr lang="es-MX" sz="2000" b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59" name="Flecha: a la derecha 58">
            <a:extLst>
              <a:ext uri="{FF2B5EF4-FFF2-40B4-BE49-F238E27FC236}">
                <a16:creationId xmlns:a16="http://schemas.microsoft.com/office/drawing/2014/main" id="{5F96F045-EFB3-7062-01E7-E7A13BA2A449}"/>
              </a:ext>
            </a:extLst>
          </p:cNvPr>
          <p:cNvSpPr/>
          <p:nvPr/>
        </p:nvSpPr>
        <p:spPr>
          <a:xfrm rot="10800000">
            <a:off x="4125418" y="4944481"/>
            <a:ext cx="1126022" cy="674916"/>
          </a:xfrm>
          <a:prstGeom prst="rightArrow">
            <a:avLst>
              <a:gd name="adj1" fmla="val 34946"/>
              <a:gd name="adj2" fmla="val 65053"/>
            </a:avLst>
          </a:prstGeom>
          <a:solidFill>
            <a:srgbClr val="002060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60" name="Imagen 59">
            <a:extLst>
              <a:ext uri="{FF2B5EF4-FFF2-40B4-BE49-F238E27FC236}">
                <a16:creationId xmlns:a16="http://schemas.microsoft.com/office/drawing/2014/main" id="{A12AC96F-2077-B024-ADA6-A6F65728419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36766" t="37672" b="24955"/>
          <a:stretch/>
        </p:blipFill>
        <p:spPr>
          <a:xfrm>
            <a:off x="1234248" y="4429127"/>
            <a:ext cx="2381245" cy="1407379"/>
          </a:xfrm>
          <a:prstGeom prst="rect">
            <a:avLst/>
          </a:prstGeom>
        </p:spPr>
      </p:pic>
      <p:sp>
        <p:nvSpPr>
          <p:cNvPr id="62" name="Marcador de texto 1">
            <a:extLst>
              <a:ext uri="{FF2B5EF4-FFF2-40B4-BE49-F238E27FC236}">
                <a16:creationId xmlns:a16="http://schemas.microsoft.com/office/drawing/2014/main" id="{FA6CB9D3-1F62-DFCE-D7A2-D07CA945F6EF}"/>
              </a:ext>
            </a:extLst>
          </p:cNvPr>
          <p:cNvSpPr txBox="1">
            <a:spLocks/>
          </p:cNvSpPr>
          <p:nvPr/>
        </p:nvSpPr>
        <p:spPr>
          <a:xfrm>
            <a:off x="681740" y="5774796"/>
            <a:ext cx="3436917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Residentes habituales del hogar, de 6 años o más</a:t>
            </a:r>
            <a:endParaRPr lang="es-MX" sz="2000" b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67933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1954871"/>
            <a:ext cx="7680535" cy="196977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DISPONIBILIDAD </a:t>
            </a:r>
            <a:b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USO DE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INTERNET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8" name="Imagen 7" descr="Imagen que contiene camiseta, cuarto&#10;&#10;Descripción generada automáticamente">
            <a:extLst>
              <a:ext uri="{FF2B5EF4-FFF2-40B4-BE49-F238E27FC236}">
                <a16:creationId xmlns:a16="http://schemas.microsoft.com/office/drawing/2014/main" id="{4FACD330-9760-CF92-FEB3-A3D25EB3F4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206"/>
          <a:stretch/>
        </p:blipFill>
        <p:spPr>
          <a:xfrm>
            <a:off x="5148036" y="234317"/>
            <a:ext cx="6307183" cy="56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926609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Marcador de texto 2">
            <a:extLst>
              <a:ext uri="{FF2B5EF4-FFF2-40B4-BE49-F238E27FC236}">
                <a16:creationId xmlns:a16="http://schemas.microsoft.com/office/drawing/2014/main" id="{CED2D773-6E95-0F98-A420-DB6BB4C96B59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F3197FC-E8F9-912B-E32B-2C32D3D24E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6607875"/>
              </p:ext>
            </p:extLst>
          </p:nvPr>
        </p:nvGraphicFramePr>
        <p:xfrm>
          <a:off x="832757" y="1373921"/>
          <a:ext cx="10493829" cy="46072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ángulo 5">
            <a:extLst>
              <a:ext uri="{FF2B5EF4-FFF2-40B4-BE49-F238E27FC236}">
                <a16:creationId xmlns:a16="http://schemas.microsoft.com/office/drawing/2014/main" id="{C90AAAA8-ADF9-7765-F689-4CA50C055DDE}"/>
              </a:ext>
            </a:extLst>
          </p:cNvPr>
          <p:cNvSpPr/>
          <p:nvPr/>
        </p:nvSpPr>
        <p:spPr>
          <a:xfrm>
            <a:off x="1538075" y="4766397"/>
            <a:ext cx="1458254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83.0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A043769D-3EFB-D98C-2E51-6F3C32ABB097}"/>
              </a:ext>
            </a:extLst>
          </p:cNvPr>
          <p:cNvSpPr/>
          <p:nvPr/>
        </p:nvSpPr>
        <p:spPr>
          <a:xfrm>
            <a:off x="4116800" y="4766397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88.6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C02A526B-504E-8210-D2CD-8190DDB1C83B}"/>
              </a:ext>
            </a:extLst>
          </p:cNvPr>
          <p:cNvSpPr/>
          <p:nvPr/>
        </p:nvSpPr>
        <p:spPr>
          <a:xfrm>
            <a:off x="6654147" y="4743156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93.1</a:t>
            </a: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B337E26-AD73-723F-D1AA-A7231DF953BB}"/>
              </a:ext>
            </a:extLst>
          </p:cNvPr>
          <p:cNvSpPr/>
          <p:nvPr/>
        </p:nvSpPr>
        <p:spPr>
          <a:xfrm>
            <a:off x="9214716" y="4754610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97.0</a:t>
            </a:r>
          </a:p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F8B2E420-A56D-9F94-0036-DD875F00B041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80F7614D-0203-E985-F0A3-FC6FA38AF4D7}"/>
              </a:ext>
            </a:extLst>
          </p:cNvPr>
          <p:cNvSpPr txBox="1"/>
          <p:nvPr/>
        </p:nvSpPr>
        <p:spPr>
          <a:xfrm>
            <a:off x="2996329" y="6253869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222364384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0669C1EE-82D2-4D35-A099-73E19DCF2181}"/>
              </a:ext>
            </a:extLst>
          </p:cNvPr>
          <p:cNvSpPr txBox="1">
            <a:spLocks/>
          </p:cNvSpPr>
          <p:nvPr/>
        </p:nvSpPr>
        <p:spPr>
          <a:xfrm>
            <a:off x="0" y="164999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EN EL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ÁMBITO URBANO-RURAL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F2A1FD8C-3C13-6A7F-9F84-3AFC16BF77E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4555981"/>
              </p:ext>
            </p:extLst>
          </p:nvPr>
        </p:nvGraphicFramePr>
        <p:xfrm>
          <a:off x="711199" y="1791709"/>
          <a:ext cx="10769600" cy="4475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04AF9A39-ECD7-C271-F334-91F920FBE6BB}"/>
              </a:ext>
            </a:extLst>
          </p:cNvPr>
          <p:cNvSpPr txBox="1"/>
          <p:nvPr/>
        </p:nvSpPr>
        <p:spPr>
          <a:xfrm>
            <a:off x="2974581" y="6240264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BD7F49D-E4F6-7C91-4B38-98CB04C64D0B}"/>
              </a:ext>
            </a:extLst>
          </p:cNvPr>
          <p:cNvSpPr txBox="1"/>
          <p:nvPr/>
        </p:nvSpPr>
        <p:spPr>
          <a:xfrm>
            <a:off x="5081853" y="140788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17031001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D70AA3-075F-A653-5E97-33E66291FF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FA83003C-C1D8-1693-1931-6B3EBECEC357}"/>
              </a:ext>
            </a:extLst>
          </p:cNvPr>
          <p:cNvGraphicFramePr/>
          <p:nvPr/>
        </p:nvGraphicFramePr>
        <p:xfrm>
          <a:off x="417284" y="1366151"/>
          <a:ext cx="11357430" cy="4841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Marcador de texto 2">
            <a:extLst>
              <a:ext uri="{FF2B5EF4-FFF2-40B4-BE49-F238E27FC236}">
                <a16:creationId xmlns:a16="http://schemas.microsoft.com/office/drawing/2014/main" id="{E39FCCB5-D3C4-CC02-D596-1E81F69A96B9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SEGÚN SEXO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D7CC5C34-FAB1-00F0-0199-B16FC6E0896C}"/>
              </a:ext>
            </a:extLst>
          </p:cNvPr>
          <p:cNvSpPr txBox="1"/>
          <p:nvPr/>
        </p:nvSpPr>
        <p:spPr>
          <a:xfrm>
            <a:off x="2974581" y="632840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3851A02-A4C7-E45D-26ED-27B9AA43EABD}"/>
              </a:ext>
            </a:extLst>
          </p:cNvPr>
          <p:cNvSpPr txBox="1"/>
          <p:nvPr/>
        </p:nvSpPr>
        <p:spPr>
          <a:xfrm>
            <a:off x="5081853" y="105837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42634400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396E977B-C7B5-13C0-6C26-58F3C62FA0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1990594"/>
              </p:ext>
            </p:extLst>
          </p:nvPr>
        </p:nvGraphicFramePr>
        <p:xfrm>
          <a:off x="-10048" y="1796433"/>
          <a:ext cx="12024570" cy="44597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889BBF38-762A-EBB4-E994-FB68EE70FD7D}"/>
              </a:ext>
            </a:extLst>
          </p:cNvPr>
          <p:cNvSpPr txBox="1">
            <a:spLocks/>
          </p:cNvSpPr>
          <p:nvPr/>
        </p:nvSpPr>
        <p:spPr>
          <a:xfrm>
            <a:off x="0" y="164999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SEGÚN GRUPOS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DE EDAD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43CDCD3E-B668-EF98-94DC-C8E8627E32CA}"/>
              </a:ext>
            </a:extLst>
          </p:cNvPr>
          <p:cNvSpPr txBox="1"/>
          <p:nvPr/>
        </p:nvSpPr>
        <p:spPr>
          <a:xfrm>
            <a:off x="11105613" y="4510507"/>
            <a:ext cx="2931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DEABC36A-76B8-983A-4A36-7EA127CAE0C8}"/>
              </a:ext>
            </a:extLst>
          </p:cNvPr>
          <p:cNvSpPr txBox="1"/>
          <p:nvPr/>
        </p:nvSpPr>
        <p:spPr>
          <a:xfrm>
            <a:off x="3006104" y="6262015"/>
            <a:ext cx="7441225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Incluye a las personas que no especificaron su edad.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DF6EC63-A7D2-5B92-A1B1-869A9C183BEE}"/>
              </a:ext>
            </a:extLst>
          </p:cNvPr>
          <p:cNvSpPr txBox="1"/>
          <p:nvPr/>
        </p:nvSpPr>
        <p:spPr>
          <a:xfrm>
            <a:off x="2974581" y="639190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9D83FBB8-BD55-3854-F5B2-75A93032AC4B}"/>
              </a:ext>
            </a:extLst>
          </p:cNvPr>
          <p:cNvSpPr txBox="1"/>
          <p:nvPr/>
        </p:nvSpPr>
        <p:spPr>
          <a:xfrm>
            <a:off x="5080860" y="142078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8619201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upo 17">
            <a:extLst>
              <a:ext uri="{FF2B5EF4-FFF2-40B4-BE49-F238E27FC236}">
                <a16:creationId xmlns:a16="http://schemas.microsoft.com/office/drawing/2014/main" id="{78FB3E3D-AE99-AEAC-9B22-4671AB08E562}"/>
              </a:ext>
            </a:extLst>
          </p:cNvPr>
          <p:cNvGrpSpPr/>
          <p:nvPr/>
        </p:nvGrpSpPr>
        <p:grpSpPr>
          <a:xfrm>
            <a:off x="619598" y="2143584"/>
            <a:ext cx="9897366" cy="3748405"/>
            <a:chOff x="517519" y="1991239"/>
            <a:chExt cx="9970092" cy="4070353"/>
          </a:xfrm>
          <a:solidFill>
            <a:schemeClr val="accent2"/>
          </a:solidFill>
        </p:grpSpPr>
        <p:graphicFrame>
          <p:nvGraphicFramePr>
            <p:cNvPr id="33" name="Gráfico 32">
              <a:extLst>
                <a:ext uri="{FF2B5EF4-FFF2-40B4-BE49-F238E27FC236}">
                  <a16:creationId xmlns:a16="http://schemas.microsoft.com/office/drawing/2014/main" id="{C86E3F54-F8BA-FACC-00E8-B7348220C405}"/>
                </a:ext>
              </a:extLst>
            </p:cNvPr>
            <p:cNvGraphicFramePr/>
            <p:nvPr/>
          </p:nvGraphicFramePr>
          <p:xfrm>
            <a:off x="517519" y="1991239"/>
            <a:ext cx="9970092" cy="407035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7F2AFAF6-E870-E7D1-CA9F-2CDFB5EF792B}"/>
                </a:ext>
              </a:extLst>
            </p:cNvPr>
            <p:cNvSpPr/>
            <p:nvPr/>
          </p:nvSpPr>
          <p:spPr>
            <a:xfrm>
              <a:off x="2749396" y="2635447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ángulo 11">
              <a:extLst>
                <a:ext uri="{FF2B5EF4-FFF2-40B4-BE49-F238E27FC236}">
                  <a16:creationId xmlns:a16="http://schemas.microsoft.com/office/drawing/2014/main" id="{650820F8-C235-565B-D512-CA220B4A13A9}"/>
                </a:ext>
              </a:extLst>
            </p:cNvPr>
            <p:cNvSpPr/>
            <p:nvPr/>
          </p:nvSpPr>
          <p:spPr>
            <a:xfrm>
              <a:off x="2217004" y="3078478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ángulo 12">
              <a:extLst>
                <a:ext uri="{FF2B5EF4-FFF2-40B4-BE49-F238E27FC236}">
                  <a16:creationId xmlns:a16="http://schemas.microsoft.com/office/drawing/2014/main" id="{6EE7EB14-15B2-25A7-D5ED-1CA357D3C26B}"/>
                </a:ext>
              </a:extLst>
            </p:cNvPr>
            <p:cNvSpPr/>
            <p:nvPr/>
          </p:nvSpPr>
          <p:spPr>
            <a:xfrm>
              <a:off x="1927613" y="3514285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ángulo 13">
              <a:extLst>
                <a:ext uri="{FF2B5EF4-FFF2-40B4-BE49-F238E27FC236}">
                  <a16:creationId xmlns:a16="http://schemas.microsoft.com/office/drawing/2014/main" id="{70A068FD-9C55-31C5-8EDA-0B11A0483E4D}"/>
                </a:ext>
              </a:extLst>
            </p:cNvPr>
            <p:cNvSpPr/>
            <p:nvPr/>
          </p:nvSpPr>
          <p:spPr>
            <a:xfrm>
              <a:off x="1712295" y="3960285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ángulo 14">
              <a:extLst>
                <a:ext uri="{FF2B5EF4-FFF2-40B4-BE49-F238E27FC236}">
                  <a16:creationId xmlns:a16="http://schemas.microsoft.com/office/drawing/2014/main" id="{7E5AB904-6FCA-CAFE-FB93-ADEBEB86E66D}"/>
                </a:ext>
              </a:extLst>
            </p:cNvPr>
            <p:cNvSpPr/>
            <p:nvPr/>
          </p:nvSpPr>
          <p:spPr>
            <a:xfrm>
              <a:off x="1619879" y="4397552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ángulo 15">
              <a:extLst>
                <a:ext uri="{FF2B5EF4-FFF2-40B4-BE49-F238E27FC236}">
                  <a16:creationId xmlns:a16="http://schemas.microsoft.com/office/drawing/2014/main" id="{AAA80CD5-2EA2-8B53-3603-6EAC8D75985C}"/>
                </a:ext>
              </a:extLst>
            </p:cNvPr>
            <p:cNvSpPr/>
            <p:nvPr/>
          </p:nvSpPr>
          <p:spPr>
            <a:xfrm>
              <a:off x="1799054" y="4829918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ángulo 16">
              <a:extLst>
                <a:ext uri="{FF2B5EF4-FFF2-40B4-BE49-F238E27FC236}">
                  <a16:creationId xmlns:a16="http://schemas.microsoft.com/office/drawing/2014/main" id="{8B4403F0-AB33-1D11-F70A-9655727DB1A3}"/>
                </a:ext>
              </a:extLst>
            </p:cNvPr>
            <p:cNvSpPr/>
            <p:nvPr/>
          </p:nvSpPr>
          <p:spPr>
            <a:xfrm>
              <a:off x="2658292" y="5268835"/>
              <a:ext cx="251690" cy="1651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DCFB9A07-38D2-7FFB-F581-51917FB879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355994"/>
              </p:ext>
            </p:extLst>
          </p:nvPr>
        </p:nvGraphicFramePr>
        <p:xfrm>
          <a:off x="526186" y="2163837"/>
          <a:ext cx="1188000" cy="331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188000">
                  <a:extLst>
                    <a:ext uri="{9D8B030D-6E8A-4147-A177-3AD203B41FA5}">
                      <a16:colId xmlns:a16="http://schemas.microsoft.com/office/drawing/2014/main" val="41485310"/>
                    </a:ext>
                  </a:extLst>
                </a:gridCol>
              </a:tblGrid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65 o más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1538569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55 a 64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6648744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45 a 54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5304439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35 a 44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0350644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25 a 34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619442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18 a 24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3078140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12 a 17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9431421"/>
                  </a:ext>
                </a:extLst>
              </a:tr>
              <a:tr h="414000"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 "/>
                        </a:rPr>
                        <a:t>6 a 11 años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 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4449837"/>
                  </a:ext>
                </a:extLst>
              </a:tr>
            </a:tbl>
          </a:graphicData>
        </a:graphic>
      </p:graphicFrame>
      <p:sp>
        <p:nvSpPr>
          <p:cNvPr id="26" name="CuadroTexto 25">
            <a:extLst>
              <a:ext uri="{FF2B5EF4-FFF2-40B4-BE49-F238E27FC236}">
                <a16:creationId xmlns:a16="http://schemas.microsoft.com/office/drawing/2014/main" id="{30F0F8C2-B7C9-A568-D7E5-095D4BCDE644}"/>
              </a:ext>
            </a:extLst>
          </p:cNvPr>
          <p:cNvSpPr txBox="1"/>
          <p:nvPr/>
        </p:nvSpPr>
        <p:spPr>
          <a:xfrm>
            <a:off x="1418930" y="2202684"/>
            <a:ext cx="28134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74FEA296-0B34-F624-FCE0-CEE5B7B6FCB0}"/>
              </a:ext>
            </a:extLst>
          </p:cNvPr>
          <p:cNvSpPr txBox="1"/>
          <p:nvPr/>
        </p:nvSpPr>
        <p:spPr>
          <a:xfrm>
            <a:off x="5006339" y="5485772"/>
            <a:ext cx="951147" cy="42062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r" defTabSz="412750" rtl="0" eaLnBrk="1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Hombres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6A11CEB9-940D-F454-4B16-D4D34D37F755}"/>
              </a:ext>
            </a:extLst>
          </p:cNvPr>
          <p:cNvSpPr txBox="1"/>
          <p:nvPr/>
        </p:nvSpPr>
        <p:spPr>
          <a:xfrm>
            <a:off x="6234516" y="5485772"/>
            <a:ext cx="951147" cy="42062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12750" rtl="0" eaLnBrk="1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Mujeres</a:t>
            </a: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id="{D25C8363-07A7-8917-CF9A-6E4F7D1F40FA}"/>
              </a:ext>
            </a:extLst>
          </p:cNvPr>
          <p:cNvSpPr txBox="1"/>
          <p:nvPr/>
        </p:nvSpPr>
        <p:spPr>
          <a:xfrm>
            <a:off x="4898267" y="1692640"/>
            <a:ext cx="951147" cy="6052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r" defTabSz="412750" rtl="0" eaLnBrk="1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0" u="none" strike="noStrike" kern="1200" cap="none" spc="0" normalizeH="0" baseline="0" noProof="0" dirty="0">
                <a:ln>
                  <a:noFill/>
                </a:ln>
                <a:solidFill>
                  <a:srgbClr val="FCAA8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81.0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FDC372EC-B9A3-A1FD-4179-73045AAF7572}"/>
              </a:ext>
            </a:extLst>
          </p:cNvPr>
          <p:cNvSpPr txBox="1"/>
          <p:nvPr/>
        </p:nvSpPr>
        <p:spPr>
          <a:xfrm>
            <a:off x="6342588" y="1719175"/>
            <a:ext cx="951147" cy="6052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12750" rtl="0" eaLnBrk="1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0" u="none" strike="noStrike" kern="1200" cap="none" spc="0" normalizeH="0" baseline="0" noProof="0" dirty="0">
                <a:ln>
                  <a:noFill/>
                </a:ln>
                <a:solidFill>
                  <a:srgbClr val="FB734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81.4</a:t>
            </a:r>
          </a:p>
        </p:txBody>
      </p:sp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43A41E1A-11DD-F1CD-950C-47D7CED4AD71}"/>
              </a:ext>
            </a:extLst>
          </p:cNvPr>
          <p:cNvSpPr txBox="1">
            <a:spLocks/>
          </p:cNvSpPr>
          <p:nvPr/>
        </p:nvSpPr>
        <p:spPr>
          <a:xfrm>
            <a:off x="-1" y="149035"/>
            <a:ext cx="12192001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POR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GRUPOS DE EDAD, SEGÚN SEXO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11" name="Triángulo isósceles 10">
            <a:extLst>
              <a:ext uri="{FF2B5EF4-FFF2-40B4-BE49-F238E27FC236}">
                <a16:creationId xmlns:a16="http://schemas.microsoft.com/office/drawing/2014/main" id="{11576223-35D7-4EA1-71AF-2E8C906B5444}"/>
              </a:ext>
            </a:extLst>
          </p:cNvPr>
          <p:cNvSpPr/>
          <p:nvPr/>
        </p:nvSpPr>
        <p:spPr>
          <a:xfrm>
            <a:off x="2340075" y="3143125"/>
            <a:ext cx="157017" cy="138427"/>
          </a:xfrm>
          <a:prstGeom prst="triangl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AF64F797-40F2-A09D-16C0-95B014F02899}"/>
              </a:ext>
            </a:extLst>
          </p:cNvPr>
          <p:cNvSpPr/>
          <p:nvPr/>
        </p:nvSpPr>
        <p:spPr>
          <a:xfrm>
            <a:off x="3813720" y="2356420"/>
            <a:ext cx="249854" cy="152041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riángulo isósceles 2">
            <a:extLst>
              <a:ext uri="{FF2B5EF4-FFF2-40B4-BE49-F238E27FC236}">
                <a16:creationId xmlns:a16="http://schemas.microsoft.com/office/drawing/2014/main" id="{3DEAFC1E-8C09-0ECC-97F1-2F59555998AB}"/>
              </a:ext>
            </a:extLst>
          </p:cNvPr>
          <p:cNvSpPr/>
          <p:nvPr/>
        </p:nvSpPr>
        <p:spPr>
          <a:xfrm>
            <a:off x="3835315" y="2345205"/>
            <a:ext cx="157017" cy="138427"/>
          </a:xfrm>
          <a:prstGeom prst="triangl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F8945A60-9A18-D477-671C-FD6E363EE03E}"/>
              </a:ext>
            </a:extLst>
          </p:cNvPr>
          <p:cNvSpPr txBox="1"/>
          <p:nvPr/>
        </p:nvSpPr>
        <p:spPr>
          <a:xfrm>
            <a:off x="2974581" y="6394956"/>
            <a:ext cx="421108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</a:t>
            </a:r>
            <a:r>
              <a:rPr kumimoji="0" lang="es-MX" sz="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Incremento estadísticamente significativo respecto al año anterior.</a:t>
            </a: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E8413804-7527-E23F-B9A5-53FE40A1AF2C}"/>
              </a:ext>
            </a:extLst>
          </p:cNvPr>
          <p:cNvSpPr txBox="1"/>
          <p:nvPr/>
        </p:nvSpPr>
        <p:spPr>
          <a:xfrm>
            <a:off x="3006104" y="6108871"/>
            <a:ext cx="7441225" cy="35907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 Los porcentajes se calcularon respecto al total de la población de referencia. </a:t>
            </a:r>
            <a:endParaRPr kumimoji="0" lang="es-MX" sz="1000" b="0" i="0" u="none" strike="noStrike" kern="1200" cap="none" spc="0" normalizeH="0" baseline="3000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</a:t>
            </a:r>
            <a:r>
              <a:rPr kumimoji="0" lang="es-MX" sz="5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Incluye a las personas que no especificaron su edad.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2081E3D3-F1EF-A774-36EA-4A76A14411D4}"/>
              </a:ext>
            </a:extLst>
          </p:cNvPr>
          <p:cNvSpPr txBox="1"/>
          <p:nvPr/>
        </p:nvSpPr>
        <p:spPr>
          <a:xfrm>
            <a:off x="5080860" y="14264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98717887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79A491B5-B3EC-8E06-13FB-0ED3D05A6BC0}"/>
              </a:ext>
            </a:extLst>
          </p:cNvPr>
          <p:cNvSpPr txBox="1">
            <a:spLocks/>
          </p:cNvSpPr>
          <p:nvPr/>
        </p:nvSpPr>
        <p:spPr>
          <a:xfrm>
            <a:off x="0" y="17272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SEGÚN FRECUENCIA DE CONEXIÓN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1785B68B-7516-220E-147F-666ED254AE87}"/>
              </a:ext>
            </a:extLst>
          </p:cNvPr>
          <p:cNvSpPr txBox="1"/>
          <p:nvPr/>
        </p:nvSpPr>
        <p:spPr>
          <a:xfrm>
            <a:off x="3198510" y="6297522"/>
            <a:ext cx="7375533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Porcentaje con respecto a la población de las y los usuarios de internet.</a:t>
            </a:r>
            <a:endParaRPr kumimoji="0" lang="es-MX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63569D9F-B14D-0C90-9CDF-14964DC671BA}"/>
              </a:ext>
            </a:extLst>
          </p:cNvPr>
          <p:cNvGraphicFramePr/>
          <p:nvPr/>
        </p:nvGraphicFramePr>
        <p:xfrm>
          <a:off x="917746" y="1916560"/>
          <a:ext cx="10758439" cy="40338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0B79DF47-DB86-61BD-3B3F-D9F88BFBCA64}"/>
              </a:ext>
            </a:extLst>
          </p:cNvPr>
          <p:cNvSpPr txBox="1"/>
          <p:nvPr/>
        </p:nvSpPr>
        <p:spPr>
          <a:xfrm>
            <a:off x="5080860" y="1415605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87382016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">
          <a:extLst>
            <a:ext uri="{FF2B5EF4-FFF2-40B4-BE49-F238E27FC236}">
              <a16:creationId xmlns:a16="http://schemas.microsoft.com/office/drawing/2014/main" id="{F032D845-F9B0-0E96-02D0-D5C005E2B9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upo 10">
            <a:extLst>
              <a:ext uri="{FF2B5EF4-FFF2-40B4-BE49-F238E27FC236}">
                <a16:creationId xmlns:a16="http://schemas.microsoft.com/office/drawing/2014/main" id="{9FEEBDFF-BB09-E317-2207-AC9D151AAF85}"/>
              </a:ext>
            </a:extLst>
          </p:cNvPr>
          <p:cNvGrpSpPr/>
          <p:nvPr/>
        </p:nvGrpSpPr>
        <p:grpSpPr>
          <a:xfrm>
            <a:off x="86057" y="1710018"/>
            <a:ext cx="10210468" cy="4556541"/>
            <a:chOff x="591153" y="3062616"/>
            <a:chExt cx="10953750" cy="2963339"/>
          </a:xfrm>
        </p:grpSpPr>
        <p:graphicFrame>
          <p:nvGraphicFramePr>
            <p:cNvPr id="15" name="Gráfico 14">
              <a:extLst>
                <a:ext uri="{FF2B5EF4-FFF2-40B4-BE49-F238E27FC236}">
                  <a16:creationId xmlns:a16="http://schemas.microsoft.com/office/drawing/2014/main" id="{362692D0-2246-8790-2A90-549DB77C759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652941485"/>
                </p:ext>
              </p:extLst>
            </p:nvPr>
          </p:nvGraphicFramePr>
          <p:xfrm>
            <a:off x="591153" y="3062616"/>
            <a:ext cx="10953750" cy="296333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Rectángulo 5">
              <a:extLst>
                <a:ext uri="{FF2B5EF4-FFF2-40B4-BE49-F238E27FC236}">
                  <a16:creationId xmlns:a16="http://schemas.microsoft.com/office/drawing/2014/main" id="{303EE687-1E6D-A2C2-4DB9-4BF00C9E0018}"/>
                </a:ext>
              </a:extLst>
            </p:cNvPr>
            <p:cNvSpPr/>
            <p:nvPr/>
          </p:nvSpPr>
          <p:spPr>
            <a:xfrm>
              <a:off x="8225784" y="3622891"/>
              <a:ext cx="628651" cy="266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Marcador de texto 2">
            <a:extLst>
              <a:ext uri="{FF2B5EF4-FFF2-40B4-BE49-F238E27FC236}">
                <a16:creationId xmlns:a16="http://schemas.microsoft.com/office/drawing/2014/main" id="{A6097B66-2C9D-F789-04B8-A568855E800D}"/>
              </a:ext>
            </a:extLst>
          </p:cNvPr>
          <p:cNvSpPr txBox="1">
            <a:spLocks/>
          </p:cNvSpPr>
          <p:nvPr/>
        </p:nvSpPr>
        <p:spPr>
          <a:xfrm>
            <a:off x="1" y="149034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SEGÚN LUGAR DE ACCESO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E7650BDF-900B-1380-C439-9EB95722704E}"/>
              </a:ext>
            </a:extLst>
          </p:cNvPr>
          <p:cNvSpPr txBox="1"/>
          <p:nvPr/>
        </p:nvSpPr>
        <p:spPr>
          <a:xfrm>
            <a:off x="9682665" y="3763941"/>
            <a:ext cx="2964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 casa de otra persona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6852B9D4-3839-686F-DC38-DD51409189FB}"/>
              </a:ext>
            </a:extLst>
          </p:cNvPr>
          <p:cNvSpPr txBox="1"/>
          <p:nvPr/>
        </p:nvSpPr>
        <p:spPr>
          <a:xfrm>
            <a:off x="9675706" y="4927689"/>
            <a:ext cx="2964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Escuela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2C648676-4CB8-5287-92D2-DBF6AA3B8B0E}"/>
              </a:ext>
            </a:extLst>
          </p:cNvPr>
          <p:cNvSpPr txBox="1"/>
          <p:nvPr/>
        </p:nvSpPr>
        <p:spPr>
          <a:xfrm>
            <a:off x="9674036" y="4670317"/>
            <a:ext cx="2964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Sitio público</a:t>
            </a:r>
            <a:r>
              <a:rPr kumimoji="0" lang="es-MX" sz="1400" b="1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endParaRPr kumimoji="0" lang="es-MX" sz="1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DFA877A8-0343-BC8E-F149-98FBC0838E27}"/>
              </a:ext>
            </a:extLst>
          </p:cNvPr>
          <p:cNvGrpSpPr/>
          <p:nvPr/>
        </p:nvGrpSpPr>
        <p:grpSpPr>
          <a:xfrm>
            <a:off x="9504938" y="1912240"/>
            <a:ext cx="2679563" cy="3199958"/>
            <a:chOff x="9504938" y="1912240"/>
            <a:chExt cx="2679563" cy="3199958"/>
          </a:xfrm>
        </p:grpSpPr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EC2B667D-620B-819A-51E9-65B9EA494CEE}"/>
                </a:ext>
              </a:extLst>
            </p:cNvPr>
            <p:cNvSpPr/>
            <p:nvPr/>
          </p:nvSpPr>
          <p:spPr>
            <a:xfrm>
              <a:off x="9570517" y="5022198"/>
              <a:ext cx="90000" cy="90000"/>
            </a:xfrm>
            <a:prstGeom prst="ellipse">
              <a:avLst/>
            </a:prstGeom>
            <a:solidFill>
              <a:srgbClr val="E4679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8" name="Conector recto 17">
              <a:extLst>
                <a:ext uri="{FF2B5EF4-FFF2-40B4-BE49-F238E27FC236}">
                  <a16:creationId xmlns:a16="http://schemas.microsoft.com/office/drawing/2014/main" id="{4B65D185-1F14-C28E-C78A-8A9C8DAE562C}"/>
                </a:ext>
              </a:extLst>
            </p:cNvPr>
            <p:cNvCxnSpPr>
              <a:cxnSpLocks/>
            </p:cNvCxnSpPr>
            <p:nvPr/>
          </p:nvCxnSpPr>
          <p:spPr>
            <a:xfrm>
              <a:off x="9509883" y="5066741"/>
              <a:ext cx="209052" cy="0"/>
            </a:xfrm>
            <a:prstGeom prst="line">
              <a:avLst/>
            </a:prstGeom>
            <a:ln w="28575">
              <a:solidFill>
                <a:srgbClr val="E467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8837C16F-AB9E-80E5-F377-A1816AE8E848}"/>
                </a:ext>
              </a:extLst>
            </p:cNvPr>
            <p:cNvSpPr txBox="1"/>
            <p:nvPr/>
          </p:nvSpPr>
          <p:spPr>
            <a:xfrm>
              <a:off x="9682665" y="3143038"/>
              <a:ext cx="25018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Cualquier lugar mediante una conexión móvil</a:t>
              </a:r>
            </a:p>
          </p:txBody>
        </p:sp>
        <p:sp>
          <p:nvSpPr>
            <p:cNvPr id="22" name="CuadroTexto 21">
              <a:extLst>
                <a:ext uri="{FF2B5EF4-FFF2-40B4-BE49-F238E27FC236}">
                  <a16:creationId xmlns:a16="http://schemas.microsoft.com/office/drawing/2014/main" id="{FB1829EE-43EB-1BB9-CDE5-D2488EEE693B}"/>
                </a:ext>
              </a:extLst>
            </p:cNvPr>
            <p:cNvSpPr txBox="1"/>
            <p:nvPr/>
          </p:nvSpPr>
          <p:spPr>
            <a:xfrm>
              <a:off x="9682768" y="1912240"/>
              <a:ext cx="7490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Hogar</a:t>
              </a:r>
            </a:p>
          </p:txBody>
        </p:sp>
        <p:sp>
          <p:nvSpPr>
            <p:cNvPr id="23" name="CuadroTexto 22">
              <a:extLst>
                <a:ext uri="{FF2B5EF4-FFF2-40B4-BE49-F238E27FC236}">
                  <a16:creationId xmlns:a16="http://schemas.microsoft.com/office/drawing/2014/main" id="{2E906D6A-9797-CEAB-08F3-863117A5790D}"/>
                </a:ext>
              </a:extLst>
            </p:cNvPr>
            <p:cNvSpPr txBox="1"/>
            <p:nvPr/>
          </p:nvSpPr>
          <p:spPr>
            <a:xfrm>
              <a:off x="9682665" y="4027505"/>
              <a:ext cx="13831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Trabajo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154CA61C-44E2-A995-3D46-9086C6FAE463}"/>
                </a:ext>
              </a:extLst>
            </p:cNvPr>
            <p:cNvSpPr/>
            <p:nvPr/>
          </p:nvSpPr>
          <p:spPr>
            <a:xfrm>
              <a:off x="9564805" y="3262900"/>
              <a:ext cx="90000" cy="90000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Elipse 8">
              <a:extLst>
                <a:ext uri="{FF2B5EF4-FFF2-40B4-BE49-F238E27FC236}">
                  <a16:creationId xmlns:a16="http://schemas.microsoft.com/office/drawing/2014/main" id="{954DA685-2895-E8BE-179D-E61092F10D37}"/>
                </a:ext>
              </a:extLst>
            </p:cNvPr>
            <p:cNvSpPr/>
            <p:nvPr/>
          </p:nvSpPr>
          <p:spPr>
            <a:xfrm>
              <a:off x="9570103" y="3870590"/>
              <a:ext cx="90000" cy="90000"/>
            </a:xfrm>
            <a:prstGeom prst="ellipse">
              <a:avLst/>
            </a:prstGeom>
            <a:solidFill>
              <a:srgbClr val="00BCB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9BC534B0-4D39-34A6-7A12-34BD050D80D0}"/>
                </a:ext>
              </a:extLst>
            </p:cNvPr>
            <p:cNvSpPr/>
            <p:nvPr/>
          </p:nvSpPr>
          <p:spPr>
            <a:xfrm>
              <a:off x="9573374" y="4127386"/>
              <a:ext cx="90000" cy="9000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011066A9-C846-8F08-4ABB-B7D4C5B8DC75}"/>
                </a:ext>
              </a:extLst>
            </p:cNvPr>
            <p:cNvSpPr/>
            <p:nvPr/>
          </p:nvSpPr>
          <p:spPr>
            <a:xfrm>
              <a:off x="9567661" y="4779205"/>
              <a:ext cx="90000" cy="90000"/>
            </a:xfrm>
            <a:prstGeom prst="ellipse">
              <a:avLst/>
            </a:prstGeom>
            <a:solidFill>
              <a:srgbClr val="FA663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" name="Conector recto 23">
              <a:extLst>
                <a:ext uri="{FF2B5EF4-FFF2-40B4-BE49-F238E27FC236}">
                  <a16:creationId xmlns:a16="http://schemas.microsoft.com/office/drawing/2014/main" id="{2FA0836A-75EE-1662-715F-BFB1D6796DED}"/>
                </a:ext>
              </a:extLst>
            </p:cNvPr>
            <p:cNvCxnSpPr>
              <a:cxnSpLocks/>
            </p:cNvCxnSpPr>
            <p:nvPr/>
          </p:nvCxnSpPr>
          <p:spPr>
            <a:xfrm>
              <a:off x="9508135" y="4825460"/>
              <a:ext cx="209052" cy="0"/>
            </a:xfrm>
            <a:prstGeom prst="line">
              <a:avLst/>
            </a:prstGeom>
            <a:ln w="28575">
              <a:solidFill>
                <a:srgbClr val="FA663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cto 24">
              <a:extLst>
                <a:ext uri="{FF2B5EF4-FFF2-40B4-BE49-F238E27FC236}">
                  <a16:creationId xmlns:a16="http://schemas.microsoft.com/office/drawing/2014/main" id="{5D062A67-4A03-FFE7-D956-CF66368DD366}"/>
                </a:ext>
              </a:extLst>
            </p:cNvPr>
            <p:cNvCxnSpPr>
              <a:cxnSpLocks/>
            </p:cNvCxnSpPr>
            <p:nvPr/>
          </p:nvCxnSpPr>
          <p:spPr>
            <a:xfrm>
              <a:off x="9510072" y="4167746"/>
              <a:ext cx="209052" cy="0"/>
            </a:xfrm>
            <a:prstGeom prst="line">
              <a:avLst/>
            </a:prstGeom>
            <a:ln w="28575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recto 27">
              <a:extLst>
                <a:ext uri="{FF2B5EF4-FFF2-40B4-BE49-F238E27FC236}">
                  <a16:creationId xmlns:a16="http://schemas.microsoft.com/office/drawing/2014/main" id="{EBAA4C98-D1BC-F55A-A001-494D7E8ECD0C}"/>
                </a:ext>
              </a:extLst>
            </p:cNvPr>
            <p:cNvCxnSpPr>
              <a:cxnSpLocks/>
            </p:cNvCxnSpPr>
            <p:nvPr/>
          </p:nvCxnSpPr>
          <p:spPr>
            <a:xfrm>
              <a:off x="9510072" y="3915590"/>
              <a:ext cx="209052" cy="0"/>
            </a:xfrm>
            <a:prstGeom prst="line">
              <a:avLst/>
            </a:prstGeom>
            <a:ln w="28575">
              <a:solidFill>
                <a:srgbClr val="00BC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recto 28">
              <a:extLst>
                <a:ext uri="{FF2B5EF4-FFF2-40B4-BE49-F238E27FC236}">
                  <a16:creationId xmlns:a16="http://schemas.microsoft.com/office/drawing/2014/main" id="{B950A052-BFB8-28B3-5372-3739CFDDC736}"/>
                </a:ext>
              </a:extLst>
            </p:cNvPr>
            <p:cNvCxnSpPr>
              <a:cxnSpLocks/>
            </p:cNvCxnSpPr>
            <p:nvPr/>
          </p:nvCxnSpPr>
          <p:spPr>
            <a:xfrm>
              <a:off x="9505620" y="3308689"/>
              <a:ext cx="209052" cy="0"/>
            </a:xfrm>
            <a:prstGeom prst="line">
              <a:avLst/>
            </a:prstGeom>
            <a:ln w="28575">
              <a:solidFill>
                <a:schemeClr val="accent5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Elipse 29">
              <a:extLst>
                <a:ext uri="{FF2B5EF4-FFF2-40B4-BE49-F238E27FC236}">
                  <a16:creationId xmlns:a16="http://schemas.microsoft.com/office/drawing/2014/main" id="{0D5C77DD-8F1E-1EB2-06BD-B2A0D404E09E}"/>
                </a:ext>
              </a:extLst>
            </p:cNvPr>
            <p:cNvSpPr/>
            <p:nvPr/>
          </p:nvSpPr>
          <p:spPr>
            <a:xfrm>
              <a:off x="9564123" y="2026251"/>
              <a:ext cx="90000" cy="9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1" name="Conector recto 30">
              <a:extLst>
                <a:ext uri="{FF2B5EF4-FFF2-40B4-BE49-F238E27FC236}">
                  <a16:creationId xmlns:a16="http://schemas.microsoft.com/office/drawing/2014/main" id="{28C1ACBF-970A-CDA6-ED70-5A0F0C681AD2}"/>
                </a:ext>
              </a:extLst>
            </p:cNvPr>
            <p:cNvCxnSpPr>
              <a:cxnSpLocks/>
            </p:cNvCxnSpPr>
            <p:nvPr/>
          </p:nvCxnSpPr>
          <p:spPr>
            <a:xfrm>
              <a:off x="9504938" y="2072040"/>
              <a:ext cx="209052" cy="0"/>
            </a:xfrm>
            <a:prstGeom prst="line">
              <a:avLst/>
            </a:prstGeom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CuadroTexto 2">
            <a:extLst>
              <a:ext uri="{FF2B5EF4-FFF2-40B4-BE49-F238E27FC236}">
                <a16:creationId xmlns:a16="http://schemas.microsoft.com/office/drawing/2014/main" id="{7CAC394B-0D22-CDE7-9595-F751EF78C985}"/>
              </a:ext>
            </a:extLst>
          </p:cNvPr>
          <p:cNvSpPr txBox="1"/>
          <p:nvPr/>
        </p:nvSpPr>
        <p:spPr>
          <a:xfrm>
            <a:off x="2974581" y="6279912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Decremento estadísticamente significativo respecto al año anterior.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0F6E6B72-95A6-5EC3-BAF2-94315162D17F}"/>
              </a:ext>
            </a:extLst>
          </p:cNvPr>
          <p:cNvSpPr txBox="1"/>
          <p:nvPr/>
        </p:nvSpPr>
        <p:spPr>
          <a:xfrm>
            <a:off x="3006104" y="6147715"/>
            <a:ext cx="7441225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Incluye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sitio público con costo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y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sitio público sin costo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918CF2D3-D743-FCB0-F245-1A7FF64C7753}"/>
              </a:ext>
            </a:extLst>
          </p:cNvPr>
          <p:cNvSpPr txBox="1"/>
          <p:nvPr/>
        </p:nvSpPr>
        <p:spPr>
          <a:xfrm>
            <a:off x="5080860" y="141560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7797749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 descr="Una caricatura de una persona&#10;&#10;Descripción generada automáticamente con confianza media">
            <a:extLst>
              <a:ext uri="{FF2B5EF4-FFF2-40B4-BE49-F238E27FC236}">
                <a16:creationId xmlns:a16="http://schemas.microsoft.com/office/drawing/2014/main" id="{13E832ED-4F7A-8DCA-F021-CB619B08CF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714" y="1051515"/>
            <a:ext cx="5235575" cy="5235575"/>
          </a:xfrm>
          <a:prstGeom prst="rect">
            <a:avLst/>
          </a:prstGeom>
        </p:spPr>
      </p:pic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2337B09C-C4B9-8096-188C-AC73A2837ADB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ALCANCES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Título 2">
            <a:extLst>
              <a:ext uri="{FF2B5EF4-FFF2-40B4-BE49-F238E27FC236}">
                <a16:creationId xmlns:a16="http://schemas.microsoft.com/office/drawing/2014/main" id="{DB899D3F-9D47-C979-4569-1BB99003BEA3}"/>
              </a:ext>
            </a:extLst>
          </p:cNvPr>
          <p:cNvSpPr txBox="1">
            <a:spLocks/>
          </p:cNvSpPr>
          <p:nvPr/>
        </p:nvSpPr>
        <p:spPr>
          <a:xfrm>
            <a:off x="6454219" y="2199746"/>
            <a:ext cx="4670981" cy="186523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400" algn="just">
              <a:lnSpc>
                <a:spcPct val="100000"/>
              </a:lnSpc>
            </a:pPr>
            <a:r>
              <a:rPr lang="es-MX" altLang="ko-KR" sz="2000" dirty="0">
                <a:latin typeface="Arial" panose="020B0604020202020204" pitchFamily="34" charset="0"/>
                <a:cs typeface="Arial" panose="020B0604020202020204" pitchFamily="34" charset="0"/>
              </a:rPr>
              <a:t>Con la ENDUTIH 2023 el INEGI da  continuidad a la encuesta especializada en TIC que se levanta con este esquema metodológico desde 2015.</a:t>
            </a:r>
          </a:p>
          <a:p>
            <a:pPr marL="25400" algn="just">
              <a:lnSpc>
                <a:spcPct val="100000"/>
              </a:lnSpc>
            </a:pPr>
            <a:endParaRPr lang="es-MX" altLang="ko-KR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400" algn="just">
              <a:lnSpc>
                <a:spcPct val="100000"/>
              </a:lnSpc>
            </a:pPr>
            <a:r>
              <a:rPr lang="es-MX" altLang="ko-KR" sz="2000" dirty="0">
                <a:latin typeface="Arial" panose="020B0604020202020204" pitchFamily="34" charset="0"/>
                <a:cs typeface="Arial" panose="020B0604020202020204" pitchFamily="34" charset="0"/>
              </a:rPr>
              <a:t>Resultados a nivel nacional, nacional ámbito urbano, nacional ámbito rural, por estrato socioeconómico y entidad federativa.</a:t>
            </a:r>
          </a:p>
        </p:txBody>
      </p:sp>
    </p:spTree>
    <p:extLst>
      <p:ext uri="{BB962C8B-B14F-4D97-AF65-F5344CB8AC3E}">
        <p14:creationId xmlns:p14="http://schemas.microsoft.com/office/powerpoint/2010/main" val="426181470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F49D8A26-DF4C-55BA-70E9-F4EE058473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4251654"/>
              </p:ext>
            </p:extLst>
          </p:nvPr>
        </p:nvGraphicFramePr>
        <p:xfrm>
          <a:off x="3277" y="973141"/>
          <a:ext cx="11611429" cy="50641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CuadroTexto 10">
            <a:extLst>
              <a:ext uri="{FF2B5EF4-FFF2-40B4-BE49-F238E27FC236}">
                <a16:creationId xmlns:a16="http://schemas.microsoft.com/office/drawing/2014/main" id="{9FAB5468-2F08-734F-0A2C-946E19CDC15C}"/>
              </a:ext>
            </a:extLst>
          </p:cNvPr>
          <p:cNvSpPr txBox="1"/>
          <p:nvPr/>
        </p:nvSpPr>
        <p:spPr>
          <a:xfrm>
            <a:off x="10969431" y="4426816"/>
            <a:ext cx="2931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9F5829C4-E235-66C8-67E6-832CB8C12A54}"/>
              </a:ext>
            </a:extLst>
          </p:cNvPr>
          <p:cNvSpPr txBox="1">
            <a:spLocks/>
          </p:cNvSpPr>
          <p:nvPr/>
        </p:nvSpPr>
        <p:spPr>
          <a:xfrm>
            <a:off x="3277" y="159921"/>
            <a:ext cx="12188724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HORAS PROMEDIO DE USO DE INTERNET,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SEGÚN GRUPOS DE EDAD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9EC943D-11A9-7263-1E69-BCAD16E699AA}"/>
              </a:ext>
            </a:extLst>
          </p:cNvPr>
          <p:cNvSpPr txBox="1"/>
          <p:nvPr/>
        </p:nvSpPr>
        <p:spPr>
          <a:xfrm>
            <a:off x="3006104" y="6364607"/>
            <a:ext cx="7441225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Incluye a las personas que no especificaron su edad.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68693017-5047-D230-E34A-F34FEA903182}"/>
              </a:ext>
            </a:extLst>
          </p:cNvPr>
          <p:cNvSpPr txBox="1"/>
          <p:nvPr/>
        </p:nvSpPr>
        <p:spPr>
          <a:xfrm>
            <a:off x="5080860" y="14264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40028814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upo 10">
            <a:extLst>
              <a:ext uri="{FF2B5EF4-FFF2-40B4-BE49-F238E27FC236}">
                <a16:creationId xmlns:a16="http://schemas.microsoft.com/office/drawing/2014/main" id="{9E7A9F1A-8139-F03B-8C50-AECC5A061E62}"/>
              </a:ext>
            </a:extLst>
          </p:cNvPr>
          <p:cNvGrpSpPr/>
          <p:nvPr/>
        </p:nvGrpSpPr>
        <p:grpSpPr>
          <a:xfrm>
            <a:off x="485179" y="1594649"/>
            <a:ext cx="10652391" cy="4030298"/>
            <a:chOff x="530865" y="1995657"/>
            <a:chExt cx="10966485" cy="4030298"/>
          </a:xfrm>
        </p:grpSpPr>
        <p:sp>
          <p:nvSpPr>
            <p:cNvPr id="6" name="Rectángulo 5">
              <a:extLst>
                <a:ext uri="{FF2B5EF4-FFF2-40B4-BE49-F238E27FC236}">
                  <a16:creationId xmlns:a16="http://schemas.microsoft.com/office/drawing/2014/main" id="{3270C5CC-9B8D-5A9A-8167-620F9C25C619}"/>
                </a:ext>
              </a:extLst>
            </p:cNvPr>
            <p:cNvSpPr/>
            <p:nvPr/>
          </p:nvSpPr>
          <p:spPr>
            <a:xfrm>
              <a:off x="8225784" y="3622891"/>
              <a:ext cx="628651" cy="266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965FB94C-34A5-65A5-E812-B11EFCF58CB4}"/>
                </a:ext>
              </a:extLst>
            </p:cNvPr>
            <p:cNvGrpSpPr/>
            <p:nvPr/>
          </p:nvGrpSpPr>
          <p:grpSpPr>
            <a:xfrm>
              <a:off x="530865" y="1995657"/>
              <a:ext cx="10966485" cy="4030298"/>
              <a:chOff x="530865" y="1995657"/>
              <a:chExt cx="10966485" cy="4030298"/>
            </a:xfrm>
          </p:grpSpPr>
          <p:graphicFrame>
            <p:nvGraphicFramePr>
              <p:cNvPr id="15" name="Gráfico 14">
                <a:extLst>
                  <a:ext uri="{FF2B5EF4-FFF2-40B4-BE49-F238E27FC236}">
                    <a16:creationId xmlns:a16="http://schemas.microsoft.com/office/drawing/2014/main" id="{A108EC78-67DE-7540-194B-2F5E801DE57B}"/>
                  </a:ext>
                </a:extLst>
              </p:cNvPr>
              <p:cNvGraphicFramePr/>
              <p:nvPr/>
            </p:nvGraphicFramePr>
            <p:xfrm>
              <a:off x="543600" y="3351735"/>
              <a:ext cx="10953750" cy="2674220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graphicFrame>
            <p:nvGraphicFramePr>
              <p:cNvPr id="3" name="Gráfico 2">
                <a:extLst>
                  <a:ext uri="{FF2B5EF4-FFF2-40B4-BE49-F238E27FC236}">
                    <a16:creationId xmlns:a16="http://schemas.microsoft.com/office/drawing/2014/main" id="{B85563AF-0A88-379C-73A7-A58B9A69829F}"/>
                  </a:ext>
                </a:extLst>
              </p:cNvPr>
              <p:cNvGraphicFramePr/>
              <p:nvPr/>
            </p:nvGraphicFramePr>
            <p:xfrm>
              <a:off x="530865" y="1995657"/>
              <a:ext cx="10953750" cy="1123213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7A4D8B0B-938F-10D2-7E18-5092B3975F0E}"/>
                  </a:ext>
                </a:extLst>
              </p:cNvPr>
              <p:cNvSpPr txBox="1"/>
              <p:nvPr/>
            </p:nvSpPr>
            <p:spPr>
              <a:xfrm rot="5400000">
                <a:off x="1104827" y="3364845"/>
                <a:ext cx="80591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…</a:t>
                </a:r>
              </a:p>
            </p:txBody>
          </p:sp>
        </p:grpSp>
      </p:grpSp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A04D0488-2DF3-613B-06B1-7A360D76D243}"/>
              </a:ext>
            </a:extLst>
          </p:cNvPr>
          <p:cNvSpPr txBox="1">
            <a:spLocks/>
          </p:cNvSpPr>
          <p:nvPr/>
        </p:nvSpPr>
        <p:spPr>
          <a:xfrm>
            <a:off x="1" y="159921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SEGÚN EQUIPO DE CONEXIÓN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A67E9068-BED6-4A9B-7B4F-3DF129B96697}"/>
              </a:ext>
            </a:extLst>
          </p:cNvPr>
          <p:cNvSpPr txBox="1"/>
          <p:nvPr/>
        </p:nvSpPr>
        <p:spPr>
          <a:xfrm>
            <a:off x="5080861" y="142980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FA100E20-DCF0-FE58-11D1-98512B4D4204}"/>
              </a:ext>
            </a:extLst>
          </p:cNvPr>
          <p:cNvSpPr txBox="1"/>
          <p:nvPr/>
        </p:nvSpPr>
        <p:spPr>
          <a:xfrm>
            <a:off x="9527781" y="2010544"/>
            <a:ext cx="171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Smartphone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84CAD6DD-2443-7D92-2516-22909E151C21}"/>
              </a:ext>
            </a:extLst>
          </p:cNvPr>
          <p:cNvSpPr txBox="1"/>
          <p:nvPr/>
        </p:nvSpPr>
        <p:spPr>
          <a:xfrm>
            <a:off x="9527781" y="3115491"/>
            <a:ext cx="171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Computadora</a:t>
            </a:r>
            <a:r>
              <a:rPr kumimoji="0" lang="es-MX" sz="1600" b="1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endParaRPr kumimoji="0" lang="es-MX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E98B8618-F8EE-01BC-0EF6-C3F5CE6ED954}"/>
              </a:ext>
            </a:extLst>
          </p:cNvPr>
          <p:cNvSpPr txBox="1"/>
          <p:nvPr/>
        </p:nvSpPr>
        <p:spPr>
          <a:xfrm>
            <a:off x="9527780" y="3447551"/>
            <a:ext cx="171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Smart TV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513B713B-8B04-B9BA-C2ED-9AF4A379111B}"/>
              </a:ext>
            </a:extLst>
          </p:cNvPr>
          <p:cNvSpPr txBox="1"/>
          <p:nvPr/>
        </p:nvSpPr>
        <p:spPr>
          <a:xfrm>
            <a:off x="9527779" y="4847846"/>
            <a:ext cx="26642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Consola de videojuegos</a:t>
            </a:r>
          </a:p>
        </p:txBody>
      </p:sp>
      <p:sp>
        <p:nvSpPr>
          <p:cNvPr id="2" name="Elipse 1">
            <a:extLst>
              <a:ext uri="{FF2B5EF4-FFF2-40B4-BE49-F238E27FC236}">
                <a16:creationId xmlns:a16="http://schemas.microsoft.com/office/drawing/2014/main" id="{EC17E5B1-4FA6-A3AB-B737-7C446FDD20BC}"/>
              </a:ext>
            </a:extLst>
          </p:cNvPr>
          <p:cNvSpPr/>
          <p:nvPr/>
        </p:nvSpPr>
        <p:spPr>
          <a:xfrm>
            <a:off x="9387225" y="2134032"/>
            <a:ext cx="90000" cy="90000"/>
          </a:xfrm>
          <a:prstGeom prst="ellipse">
            <a:avLst/>
          </a:prstGeom>
          <a:solidFill>
            <a:srgbClr val="FA6632"/>
          </a:solidFill>
          <a:ln>
            <a:solidFill>
              <a:srgbClr val="FA663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6C1A2DC4-AF6E-0B17-C55C-51774B7A3B5A}"/>
              </a:ext>
            </a:extLst>
          </p:cNvPr>
          <p:cNvCxnSpPr>
            <a:cxnSpLocks/>
          </p:cNvCxnSpPr>
          <p:nvPr/>
        </p:nvCxnSpPr>
        <p:spPr>
          <a:xfrm>
            <a:off x="9328040" y="2179821"/>
            <a:ext cx="209052" cy="0"/>
          </a:xfrm>
          <a:prstGeom prst="line">
            <a:avLst/>
          </a:prstGeom>
          <a:ln w="28575">
            <a:solidFill>
              <a:srgbClr val="FA66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e 15">
            <a:extLst>
              <a:ext uri="{FF2B5EF4-FFF2-40B4-BE49-F238E27FC236}">
                <a16:creationId xmlns:a16="http://schemas.microsoft.com/office/drawing/2014/main" id="{1ACFABB9-5B51-B781-0B34-587A8FC7242A}"/>
              </a:ext>
            </a:extLst>
          </p:cNvPr>
          <p:cNvSpPr/>
          <p:nvPr/>
        </p:nvSpPr>
        <p:spPr>
          <a:xfrm>
            <a:off x="9387225" y="3246492"/>
            <a:ext cx="90000" cy="90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7" name="Conector recto 16">
            <a:extLst>
              <a:ext uri="{FF2B5EF4-FFF2-40B4-BE49-F238E27FC236}">
                <a16:creationId xmlns:a16="http://schemas.microsoft.com/office/drawing/2014/main" id="{783CF331-470A-0A32-FFAC-01C88F39CE8B}"/>
              </a:ext>
            </a:extLst>
          </p:cNvPr>
          <p:cNvCxnSpPr>
            <a:cxnSpLocks/>
          </p:cNvCxnSpPr>
          <p:nvPr/>
        </p:nvCxnSpPr>
        <p:spPr>
          <a:xfrm>
            <a:off x="9328040" y="3292281"/>
            <a:ext cx="209052" cy="0"/>
          </a:xfrm>
          <a:prstGeom prst="line">
            <a:avLst/>
          </a:prstGeom>
          <a:ln w="285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uadroTexto 13">
            <a:extLst>
              <a:ext uri="{FF2B5EF4-FFF2-40B4-BE49-F238E27FC236}">
                <a16:creationId xmlns:a16="http://schemas.microsoft.com/office/drawing/2014/main" id="{688CFDA0-9805-D823-C71D-D3C230B4499E}"/>
              </a:ext>
            </a:extLst>
          </p:cNvPr>
          <p:cNvSpPr txBox="1"/>
          <p:nvPr/>
        </p:nvSpPr>
        <p:spPr>
          <a:xfrm>
            <a:off x="2974581" y="6267212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0B9B69F2-C4FE-357F-721B-3FF1BD76D9DA}"/>
              </a:ext>
            </a:extLst>
          </p:cNvPr>
          <p:cNvSpPr txBox="1"/>
          <p:nvPr/>
        </p:nvSpPr>
        <p:spPr>
          <a:xfrm>
            <a:off x="3006104" y="5970519"/>
            <a:ext cx="7441225" cy="35907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</a:t>
            </a:r>
            <a:r>
              <a:rPr kumimoji="0" lang="es-MX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Las personas usuarias pueden utilizar más de un equipo para conectarse a internet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Incluye personas usuarias que se conectan en computadora de escritorio,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laptop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y/o </a:t>
            </a:r>
            <a:r>
              <a:rPr kumimoji="0" lang="es-MX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tablet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8641790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/>
          <p:cNvSpPr txBox="1"/>
          <p:nvPr/>
        </p:nvSpPr>
        <p:spPr>
          <a:xfrm>
            <a:off x="2980165" y="6110374"/>
            <a:ext cx="5725847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Estas opciones de respuesta se consideraron dentro de la opción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entretenimiento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D3B394E6-D81C-644F-E72B-C3E7AC4268DF}"/>
              </a:ext>
            </a:extLst>
          </p:cNvPr>
          <p:cNvGrpSpPr/>
          <p:nvPr/>
        </p:nvGrpSpPr>
        <p:grpSpPr>
          <a:xfrm>
            <a:off x="449178" y="1295402"/>
            <a:ext cx="11293642" cy="4735888"/>
            <a:chOff x="449178" y="1512828"/>
            <a:chExt cx="11293642" cy="4681538"/>
          </a:xfrm>
        </p:grpSpPr>
        <p:graphicFrame>
          <p:nvGraphicFramePr>
            <p:cNvPr id="9" name="Gráfico 8">
              <a:extLst>
                <a:ext uri="{FF2B5EF4-FFF2-40B4-BE49-F238E27FC236}">
                  <a16:creationId xmlns:a16="http://schemas.microsoft.com/office/drawing/2014/main" id="{1B8EC713-C97D-B008-609B-0309CB92178C}"/>
                </a:ext>
              </a:extLst>
            </p:cNvPr>
            <p:cNvGraphicFramePr/>
            <p:nvPr/>
          </p:nvGraphicFramePr>
          <p:xfrm>
            <a:off x="449178" y="1512828"/>
            <a:ext cx="11293642" cy="468153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" name="CuadroTexto 2">
              <a:extLst>
                <a:ext uri="{FF2B5EF4-FFF2-40B4-BE49-F238E27FC236}">
                  <a16:creationId xmlns:a16="http://schemas.microsoft.com/office/drawing/2014/main" id="{73E6F41E-3264-DAD0-36FD-B8BCDEB32962}"/>
                </a:ext>
              </a:extLst>
            </p:cNvPr>
            <p:cNvSpPr txBox="1"/>
            <p:nvPr/>
          </p:nvSpPr>
          <p:spPr>
            <a:xfrm>
              <a:off x="3699379" y="2943364"/>
              <a:ext cx="19674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7" name="Rectángulo 6">
              <a:extLst>
                <a:ext uri="{FF2B5EF4-FFF2-40B4-BE49-F238E27FC236}">
                  <a16:creationId xmlns:a16="http://schemas.microsoft.com/office/drawing/2014/main" id="{6084F992-65B6-7E87-462A-7FA30D29A3ED}"/>
                </a:ext>
              </a:extLst>
            </p:cNvPr>
            <p:cNvSpPr/>
            <p:nvPr/>
          </p:nvSpPr>
          <p:spPr>
            <a:xfrm>
              <a:off x="1897212" y="3968833"/>
              <a:ext cx="701749" cy="1913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CuadroTexto 7">
              <a:extLst>
                <a:ext uri="{FF2B5EF4-FFF2-40B4-BE49-F238E27FC236}">
                  <a16:creationId xmlns:a16="http://schemas.microsoft.com/office/drawing/2014/main" id="{CA06D9CC-ED7D-17A9-B43A-33A64479F119}"/>
                </a:ext>
              </a:extLst>
            </p:cNvPr>
            <p:cNvSpPr txBox="1"/>
            <p:nvPr/>
          </p:nvSpPr>
          <p:spPr>
            <a:xfrm>
              <a:off x="1841164" y="3929109"/>
              <a:ext cx="8692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software</a:t>
              </a:r>
            </a:p>
          </p:txBody>
        </p:sp>
      </p:grpSp>
      <p:sp>
        <p:nvSpPr>
          <p:cNvPr id="2" name="CuadroTexto 1">
            <a:extLst>
              <a:ext uri="{FF2B5EF4-FFF2-40B4-BE49-F238E27FC236}">
                <a16:creationId xmlns:a16="http://schemas.microsoft.com/office/drawing/2014/main" id="{116C52B7-BC48-3843-F3E3-9EA2FB9AAFF3}"/>
              </a:ext>
            </a:extLst>
          </p:cNvPr>
          <p:cNvSpPr txBox="1"/>
          <p:nvPr/>
        </p:nvSpPr>
        <p:spPr>
          <a:xfrm>
            <a:off x="3699379" y="2314361"/>
            <a:ext cx="19674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F3C3BE0B-B009-35AE-B691-34432E18E4AF}"/>
              </a:ext>
            </a:extLst>
          </p:cNvPr>
          <p:cNvSpPr txBox="1">
            <a:spLocks/>
          </p:cNvSpPr>
          <p:nvPr/>
        </p:nvSpPr>
        <p:spPr>
          <a:xfrm>
            <a:off x="1" y="60738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SEGÚN TIPO DE USO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2022 y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D9A35EB7-9841-FABC-19D5-4AA99EB7E544}"/>
              </a:ext>
            </a:extLst>
          </p:cNvPr>
          <p:cNvSpPr txBox="1"/>
          <p:nvPr/>
        </p:nvSpPr>
        <p:spPr>
          <a:xfrm>
            <a:off x="2974581" y="6267212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0C7BFFDA-F4ED-81F6-7A97-FE7294116F1C}"/>
              </a:ext>
            </a:extLst>
          </p:cNvPr>
          <p:cNvSpPr txBox="1"/>
          <p:nvPr/>
        </p:nvSpPr>
        <p:spPr>
          <a:xfrm>
            <a:off x="5080860" y="111080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99385350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>
            <a:extLst>
              <a:ext uri="{FF2B5EF4-FFF2-40B4-BE49-F238E27FC236}">
                <a16:creationId xmlns:a16="http://schemas.microsoft.com/office/drawing/2014/main" id="{5CCB5AB8-ACD4-984B-3CF6-41EB2C9CBD24}"/>
              </a:ext>
            </a:extLst>
          </p:cNvPr>
          <p:cNvGrpSpPr/>
          <p:nvPr/>
        </p:nvGrpSpPr>
        <p:grpSpPr>
          <a:xfrm>
            <a:off x="395682" y="1563858"/>
            <a:ext cx="11191957" cy="4345064"/>
            <a:chOff x="449178" y="1512828"/>
            <a:chExt cx="11293642" cy="4681538"/>
          </a:xfrm>
        </p:grpSpPr>
        <p:graphicFrame>
          <p:nvGraphicFramePr>
            <p:cNvPr id="7" name="Gráfico 6">
              <a:extLst>
                <a:ext uri="{FF2B5EF4-FFF2-40B4-BE49-F238E27FC236}">
                  <a16:creationId xmlns:a16="http://schemas.microsoft.com/office/drawing/2014/main" id="{41E7EF75-C270-3244-D988-DCA22814B46D}"/>
                </a:ext>
              </a:extLst>
            </p:cNvPr>
            <p:cNvGraphicFramePr/>
            <p:nvPr/>
          </p:nvGraphicFramePr>
          <p:xfrm>
            <a:off x="449178" y="1512828"/>
            <a:ext cx="11293642" cy="468153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8" name="CuadroTexto 7">
              <a:extLst>
                <a:ext uri="{FF2B5EF4-FFF2-40B4-BE49-F238E27FC236}">
                  <a16:creationId xmlns:a16="http://schemas.microsoft.com/office/drawing/2014/main" id="{B9832936-F4A3-7599-3BAD-DAEECE9B2B7E}"/>
                </a:ext>
              </a:extLst>
            </p:cNvPr>
            <p:cNvSpPr txBox="1"/>
            <p:nvPr/>
          </p:nvSpPr>
          <p:spPr>
            <a:xfrm>
              <a:off x="3699379" y="2943364"/>
              <a:ext cx="196744" cy="2164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9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81BF8D1E-3BCC-7832-3D7C-05E6074C0726}"/>
                </a:ext>
              </a:extLst>
            </p:cNvPr>
            <p:cNvSpPr/>
            <p:nvPr/>
          </p:nvSpPr>
          <p:spPr>
            <a:xfrm>
              <a:off x="1915877" y="3968833"/>
              <a:ext cx="676598" cy="2594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463A2446-E35B-7257-9472-13A7BFB260E1}"/>
                </a:ext>
              </a:extLst>
            </p:cNvPr>
            <p:cNvSpPr txBox="1"/>
            <p:nvPr/>
          </p:nvSpPr>
          <p:spPr>
            <a:xfrm>
              <a:off x="1714909" y="3914076"/>
              <a:ext cx="1031345" cy="3357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software</a:t>
              </a:r>
            </a:p>
          </p:txBody>
        </p:sp>
      </p:grpSp>
      <p:sp>
        <p:nvSpPr>
          <p:cNvPr id="27" name="CuadroTexto 26">
            <a:extLst>
              <a:ext uri="{FF2B5EF4-FFF2-40B4-BE49-F238E27FC236}">
                <a16:creationId xmlns:a16="http://schemas.microsoft.com/office/drawing/2014/main" id="{11FE5B6B-8DFE-3F33-68A6-CD60688F1D05}"/>
              </a:ext>
            </a:extLst>
          </p:cNvPr>
          <p:cNvSpPr txBox="1"/>
          <p:nvPr/>
        </p:nvSpPr>
        <p:spPr>
          <a:xfrm>
            <a:off x="2767223" y="5998147"/>
            <a:ext cx="5725847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Estas opciones de respuesta están consideradas dentro de la opción de entretenimiento.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CE6E57-45BE-8DA6-0825-0103F06928C2}"/>
              </a:ext>
            </a:extLst>
          </p:cNvPr>
          <p:cNvSpPr txBox="1"/>
          <p:nvPr/>
        </p:nvSpPr>
        <p:spPr>
          <a:xfrm>
            <a:off x="2767223" y="6138311"/>
            <a:ext cx="5594201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Porcentaje calculado respecto al total de usuarios de internet.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4AE8637D-D540-06D9-40A3-30D8B5BEDADA}"/>
              </a:ext>
            </a:extLst>
          </p:cNvPr>
          <p:cNvSpPr txBox="1"/>
          <p:nvPr/>
        </p:nvSpPr>
        <p:spPr>
          <a:xfrm>
            <a:off x="3606571" y="2604636"/>
            <a:ext cx="1949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E774F185-E440-BBF7-4D6B-BFE8A1A42322}"/>
              </a:ext>
            </a:extLst>
          </p:cNvPr>
          <p:cNvSpPr txBox="1"/>
          <p:nvPr/>
        </p:nvSpPr>
        <p:spPr>
          <a:xfrm>
            <a:off x="2767223" y="6278474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13" name="Marcador de texto 2">
            <a:extLst>
              <a:ext uri="{FF2B5EF4-FFF2-40B4-BE49-F238E27FC236}">
                <a16:creationId xmlns:a16="http://schemas.microsoft.com/office/drawing/2014/main" id="{1FF11374-85D1-8081-ADA9-00D5DBBE6B41}"/>
              </a:ext>
            </a:extLst>
          </p:cNvPr>
          <p:cNvSpPr txBox="1">
            <a:spLocks/>
          </p:cNvSpPr>
          <p:nvPr/>
        </p:nvSpPr>
        <p:spPr>
          <a:xfrm>
            <a:off x="1" y="167084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POR TIPO DE USO, SEGÚN SEXO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CC5FE4FB-FF17-6E3D-8065-7544F822BBFE}"/>
              </a:ext>
            </a:extLst>
          </p:cNvPr>
          <p:cNvSpPr txBox="1"/>
          <p:nvPr/>
        </p:nvSpPr>
        <p:spPr>
          <a:xfrm>
            <a:off x="5080861" y="140996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412367300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0D6320BE-2717-089E-1454-6E072FFDA0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7813449"/>
              </p:ext>
            </p:extLst>
          </p:nvPr>
        </p:nvGraphicFramePr>
        <p:xfrm>
          <a:off x="389482" y="1632894"/>
          <a:ext cx="11165305" cy="46088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6DF3B2A7-648D-3927-F477-08A58CC230EB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1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EN LOS ÁMBITOS URBANO Y RURAL, SEGÚN TIPO DE USO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25E923BA-4094-6B4B-BF9A-299D78565455}"/>
              </a:ext>
            </a:extLst>
          </p:cNvPr>
          <p:cNvSpPr txBox="1"/>
          <p:nvPr/>
        </p:nvSpPr>
        <p:spPr>
          <a:xfrm>
            <a:off x="3298442" y="6164413"/>
            <a:ext cx="534738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1C29F592-4E41-7A76-1FF4-A436FE914936}"/>
              </a:ext>
            </a:extLst>
          </p:cNvPr>
          <p:cNvSpPr txBox="1"/>
          <p:nvPr/>
        </p:nvSpPr>
        <p:spPr>
          <a:xfrm>
            <a:off x="5080860" y="1415605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20856844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F321F45F-BC6B-9E62-BE39-C93B0F6AC371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1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POR TIPO DE PROBLEMAS DE NAVEGACIÓN EN INTERNET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624742E8-D473-EC68-D5F2-E503F3DB77A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2294340"/>
              </p:ext>
            </p:extLst>
          </p:nvPr>
        </p:nvGraphicFramePr>
        <p:xfrm>
          <a:off x="706056" y="1599733"/>
          <a:ext cx="10857052" cy="4479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C784B37A-329D-119C-B9DA-35CA4C2571BD}"/>
              </a:ext>
            </a:extLst>
          </p:cNvPr>
          <p:cNvSpPr txBox="1"/>
          <p:nvPr/>
        </p:nvSpPr>
        <p:spPr>
          <a:xfrm>
            <a:off x="5080860" y="1415605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11828438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6"/>
          <p:cNvSpPr txBox="1"/>
          <p:nvPr/>
        </p:nvSpPr>
        <p:spPr>
          <a:xfrm>
            <a:off x="3338634" y="6314379"/>
            <a:ext cx="5307191" cy="3590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5400" tIns="25400" rIns="25400" bIns="25400" anchor="ctr" anchorCtr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Nota: El porcentaje de usuarios “Fuera del hogar” corresponde exclusivamente a las personas que indican hacer uso de internet en un lugar distinto al hogar.</a:t>
            </a:r>
            <a:endParaRPr kumimoji="0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Marcador de texto 2">
            <a:extLst>
              <a:ext uri="{FF2B5EF4-FFF2-40B4-BE49-F238E27FC236}">
                <a16:creationId xmlns:a16="http://schemas.microsoft.com/office/drawing/2014/main" id="{6965F367-BF22-9DC5-05E9-4E6E939F7D7A}"/>
              </a:ext>
            </a:extLst>
          </p:cNvPr>
          <p:cNvSpPr txBox="1">
            <a:spLocks/>
          </p:cNvSpPr>
          <p:nvPr/>
        </p:nvSpPr>
        <p:spPr>
          <a:xfrm>
            <a:off x="-1" y="164819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CON ACCESO </a:t>
            </a:r>
          </a:p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EN EL HOGAR Y FUERA DE ÉL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7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2017-2021</a:t>
            </a:r>
          </a:p>
        </p:txBody>
      </p:sp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AEB62515-11E0-7AA2-15B2-29C19C660E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4588165"/>
              </p:ext>
            </p:extLst>
          </p:nvPr>
        </p:nvGraphicFramePr>
        <p:xfrm>
          <a:off x="817393" y="1485900"/>
          <a:ext cx="10564863" cy="4365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EB797B2F-C20E-E785-8381-D94F279CDB97}"/>
              </a:ext>
            </a:extLst>
          </p:cNvPr>
          <p:cNvSpPr txBox="1"/>
          <p:nvPr/>
        </p:nvSpPr>
        <p:spPr>
          <a:xfrm>
            <a:off x="3298442" y="5972254"/>
            <a:ext cx="534738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FAC3787-EF80-887D-B88C-ABBA77E60D15}"/>
              </a:ext>
            </a:extLst>
          </p:cNvPr>
          <p:cNvSpPr txBox="1"/>
          <p:nvPr/>
        </p:nvSpPr>
        <p:spPr>
          <a:xfrm>
            <a:off x="5080860" y="146798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129224919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upo 33">
            <a:extLst>
              <a:ext uri="{FF2B5EF4-FFF2-40B4-BE49-F238E27FC236}">
                <a16:creationId xmlns:a16="http://schemas.microsoft.com/office/drawing/2014/main" id="{C37D017D-CA54-84FE-88BB-620932ABD988}"/>
              </a:ext>
            </a:extLst>
          </p:cNvPr>
          <p:cNvGrpSpPr/>
          <p:nvPr/>
        </p:nvGrpSpPr>
        <p:grpSpPr>
          <a:xfrm>
            <a:off x="724018" y="1880688"/>
            <a:ext cx="10743961" cy="3904187"/>
            <a:chOff x="869031" y="2163220"/>
            <a:chExt cx="10743961" cy="3953580"/>
          </a:xfrm>
        </p:grpSpPr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FF238762-0E4E-B45D-46D8-9CA0200D9EB3}"/>
                </a:ext>
              </a:extLst>
            </p:cNvPr>
            <p:cNvGrpSpPr/>
            <p:nvPr/>
          </p:nvGrpSpPr>
          <p:grpSpPr>
            <a:xfrm>
              <a:off x="5263184" y="2165722"/>
              <a:ext cx="1980000" cy="1882800"/>
              <a:chOff x="4723662" y="1682666"/>
              <a:chExt cx="1980000" cy="1882800"/>
            </a:xfrm>
          </p:grpSpPr>
          <p:sp>
            <p:nvSpPr>
              <p:cNvPr id="1092" name="Rectángulo: esquinas redondeadas 1091">
                <a:extLst>
                  <a:ext uri="{FF2B5EF4-FFF2-40B4-BE49-F238E27FC236}">
                    <a16:creationId xmlns:a16="http://schemas.microsoft.com/office/drawing/2014/main" id="{D64FFAB0-7141-DA54-FD47-C5F6D2259DFD}"/>
                  </a:ext>
                </a:extLst>
              </p:cNvPr>
              <p:cNvSpPr/>
              <p:nvPr/>
            </p:nvSpPr>
            <p:spPr>
              <a:xfrm>
                <a:off x="4723662" y="1682666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Alimentos y bebidas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026" name="Gráfico 1025" descr="Hamburguesa con bebida con relleno sólido">
                <a:extLst>
                  <a:ext uri="{FF2B5EF4-FFF2-40B4-BE49-F238E27FC236}">
                    <a16:creationId xmlns:a16="http://schemas.microsoft.com/office/drawing/2014/main" id="{BDB370E4-A011-9D2E-BE62-D0A7D3647B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5250259" y="2229019"/>
                <a:ext cx="957873" cy="901533"/>
              </a:xfrm>
              <a:prstGeom prst="rect">
                <a:avLst/>
              </a:prstGeom>
            </p:spPr>
          </p:pic>
          <p:sp>
            <p:nvSpPr>
              <p:cNvPr id="5" name="CuadroTexto 4">
                <a:extLst>
                  <a:ext uri="{FF2B5EF4-FFF2-40B4-BE49-F238E27FC236}">
                    <a16:creationId xmlns:a16="http://schemas.microsoft.com/office/drawing/2014/main" id="{AB40E7C3-ECC2-434D-DB33-F756D29DAED6}"/>
                  </a:ext>
                </a:extLst>
              </p:cNvPr>
              <p:cNvSpPr txBox="1"/>
              <p:nvPr/>
            </p:nvSpPr>
            <p:spPr>
              <a:xfrm>
                <a:off x="5043449" y="3065600"/>
                <a:ext cx="1396319" cy="4830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34.7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Wingdings 3" pitchFamily="2" charset="2"/>
                    <a:ea typeface="+mn-ea"/>
                    <a:cs typeface="Arial" panose="020B0604020202020204" pitchFamily="34" charset="0"/>
                  </a:rPr>
                  <a:t>q</a:t>
                </a:r>
                <a:endParaRPr kumimoji="0" lang="es-MX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2AF96350-BCF3-8CB7-DE42-6433082537D7}"/>
                </a:ext>
              </a:extLst>
            </p:cNvPr>
            <p:cNvGrpSpPr/>
            <p:nvPr/>
          </p:nvGrpSpPr>
          <p:grpSpPr>
            <a:xfrm>
              <a:off x="7443024" y="2173911"/>
              <a:ext cx="1980000" cy="1882800"/>
              <a:chOff x="6949047" y="1690855"/>
              <a:chExt cx="1980000" cy="1882800"/>
            </a:xfrm>
          </p:grpSpPr>
          <p:sp>
            <p:nvSpPr>
              <p:cNvPr id="7" name="Rectángulo: esquinas redondeadas 6">
                <a:extLst>
                  <a:ext uri="{FF2B5EF4-FFF2-40B4-BE49-F238E27FC236}">
                    <a16:creationId xmlns:a16="http://schemas.microsoft.com/office/drawing/2014/main" id="{8C2B1588-6A46-0613-67D6-6A7A82EAD48B}"/>
                  </a:ext>
                </a:extLst>
              </p:cNvPr>
              <p:cNvSpPr/>
              <p:nvPr/>
            </p:nvSpPr>
            <p:spPr>
              <a:xfrm>
                <a:off x="6949047" y="1690855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Servicio de transporte por plataforma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030" name="Gráfico 1029" descr="Coche con relleno sólido">
                <a:extLst>
                  <a:ext uri="{FF2B5EF4-FFF2-40B4-BE49-F238E27FC236}">
                    <a16:creationId xmlns:a16="http://schemas.microsoft.com/office/drawing/2014/main" id="{C2634981-7514-0AA5-9D22-F29E5763798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470433" y="2292429"/>
                <a:ext cx="967736" cy="914400"/>
              </a:xfrm>
              <a:prstGeom prst="rect">
                <a:avLst/>
              </a:prstGeom>
            </p:spPr>
          </p:pic>
          <p:sp>
            <p:nvSpPr>
              <p:cNvPr id="8" name="CuadroTexto 7">
                <a:extLst>
                  <a:ext uri="{FF2B5EF4-FFF2-40B4-BE49-F238E27FC236}">
                    <a16:creationId xmlns:a16="http://schemas.microsoft.com/office/drawing/2014/main" id="{FE33D592-92D8-50E1-C9D7-C9081C2111D2}"/>
                  </a:ext>
                </a:extLst>
              </p:cNvPr>
              <p:cNvSpPr txBox="1"/>
              <p:nvPr/>
            </p:nvSpPr>
            <p:spPr>
              <a:xfrm>
                <a:off x="7240887" y="3034777"/>
                <a:ext cx="1396319" cy="4784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47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31.9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Wingdings 3" pitchFamily="2" charset="2"/>
                    <a:ea typeface="+mn-ea"/>
                    <a:cs typeface="Arial" panose="020B0604020202020204" pitchFamily="34" charset="0"/>
                  </a:rPr>
                  <a:t>q</a:t>
                </a:r>
                <a:endParaRPr kumimoji="0" lang="es-MX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4866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1FBC71F4-11CA-1876-1C0E-60E9DCB2703E}"/>
                </a:ext>
              </a:extLst>
            </p:cNvPr>
            <p:cNvGrpSpPr/>
            <p:nvPr/>
          </p:nvGrpSpPr>
          <p:grpSpPr>
            <a:xfrm>
              <a:off x="869188" y="4230589"/>
              <a:ext cx="1980000" cy="1882800"/>
              <a:chOff x="504105" y="3890408"/>
              <a:chExt cx="1980000" cy="1882800"/>
            </a:xfrm>
          </p:grpSpPr>
          <p:sp>
            <p:nvSpPr>
              <p:cNvPr id="41" name="Rectángulo: esquinas redondeadas 40">
                <a:extLst>
                  <a:ext uri="{FF2B5EF4-FFF2-40B4-BE49-F238E27FC236}">
                    <a16:creationId xmlns:a16="http://schemas.microsoft.com/office/drawing/2014/main" id="{EDACD7F5-A277-7D3D-FD71-5007CC24473D}"/>
                  </a:ext>
                </a:extLst>
              </p:cNvPr>
              <p:cNvSpPr/>
              <p:nvPr/>
            </p:nvSpPr>
            <p:spPr>
              <a:xfrm>
                <a:off x="504105" y="3890408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Celulares o accesorios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117" name="Gráfico 1116" descr="Smartphone con relleno sólido">
                <a:extLst>
                  <a:ext uri="{FF2B5EF4-FFF2-40B4-BE49-F238E27FC236}">
                    <a16:creationId xmlns:a16="http://schemas.microsoft.com/office/drawing/2014/main" id="{FD419417-3FEF-EC38-C7B3-4761424C0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101880" y="4571290"/>
                <a:ext cx="795881" cy="795881"/>
              </a:xfrm>
              <a:prstGeom prst="rect">
                <a:avLst/>
              </a:prstGeom>
            </p:spPr>
          </p:pic>
          <p:sp>
            <p:nvSpPr>
              <p:cNvPr id="58" name="CuadroTexto 57">
                <a:extLst>
                  <a:ext uri="{FF2B5EF4-FFF2-40B4-BE49-F238E27FC236}">
                    <a16:creationId xmlns:a16="http://schemas.microsoft.com/office/drawing/2014/main" id="{72574D13-68DD-8797-E136-F3064EB5C5B6}"/>
                  </a:ext>
                </a:extLst>
              </p:cNvPr>
              <p:cNvSpPr txBox="1"/>
              <p:nvPr/>
            </p:nvSpPr>
            <p:spPr>
              <a:xfrm>
                <a:off x="909136" y="5306093"/>
                <a:ext cx="121979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28.0</a:t>
                </a:r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C3EEF342-8AD1-BF74-1174-2A6A7A3229EC}"/>
                </a:ext>
              </a:extLst>
            </p:cNvPr>
            <p:cNvGrpSpPr/>
            <p:nvPr/>
          </p:nvGrpSpPr>
          <p:grpSpPr>
            <a:xfrm>
              <a:off x="3083511" y="4229138"/>
              <a:ext cx="1980000" cy="1882800"/>
              <a:chOff x="2817656" y="3888957"/>
              <a:chExt cx="1980000" cy="1882800"/>
            </a:xfrm>
          </p:grpSpPr>
          <p:sp>
            <p:nvSpPr>
              <p:cNvPr id="44" name="Rectángulo: esquinas redondeadas 43">
                <a:extLst>
                  <a:ext uri="{FF2B5EF4-FFF2-40B4-BE49-F238E27FC236}">
                    <a16:creationId xmlns:a16="http://schemas.microsoft.com/office/drawing/2014/main" id="{EA727BE9-66C8-A748-9C95-2B0D2E26997A}"/>
                  </a:ext>
                </a:extLst>
              </p:cNvPr>
              <p:cNvSpPr/>
              <p:nvPr/>
            </p:nvSpPr>
            <p:spPr>
              <a:xfrm>
                <a:off x="2817656" y="3888957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Aparatos electrónicos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120" name="Gráfico 1119" descr="Radio con relleno sólido">
                <a:extLst>
                  <a:ext uri="{FF2B5EF4-FFF2-40B4-BE49-F238E27FC236}">
                    <a16:creationId xmlns:a16="http://schemas.microsoft.com/office/drawing/2014/main" id="{BE7CFB41-9465-2E29-9A14-C87AF17325C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3368881" y="4500550"/>
                <a:ext cx="827315" cy="827315"/>
              </a:xfrm>
              <a:prstGeom prst="rect">
                <a:avLst/>
              </a:prstGeom>
            </p:spPr>
          </p:pic>
          <p:sp>
            <p:nvSpPr>
              <p:cNvPr id="59" name="CuadroTexto 58">
                <a:extLst>
                  <a:ext uri="{FF2B5EF4-FFF2-40B4-BE49-F238E27FC236}">
                    <a16:creationId xmlns:a16="http://schemas.microsoft.com/office/drawing/2014/main" id="{A7C61EE4-E837-31D2-1D0B-E65FF80A4BC7}"/>
                  </a:ext>
                </a:extLst>
              </p:cNvPr>
              <p:cNvSpPr txBox="1"/>
              <p:nvPr/>
            </p:nvSpPr>
            <p:spPr>
              <a:xfrm>
                <a:off x="3223139" y="5292750"/>
                <a:ext cx="1128820" cy="4612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36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19.1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Wingdings 3" pitchFamily="2" charset="2"/>
                    <a:ea typeface="+mn-ea"/>
                    <a:cs typeface="Arial" panose="020B0604020202020204" pitchFamily="34" charset="0"/>
                  </a:rPr>
                  <a:t>q</a:t>
                </a:r>
                <a:endParaRPr kumimoji="0" lang="es-MX" sz="2360" b="1" i="0" u="none" strike="noStrike" kern="1200" cap="none" spc="0" normalizeH="0" baseline="0" noProof="0" dirty="0">
                  <a:ln>
                    <a:noFill/>
                  </a:ln>
                  <a:solidFill>
                    <a:srgbClr val="004866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749999D4-D18E-F18C-5012-8EAC991501D1}"/>
                </a:ext>
              </a:extLst>
            </p:cNvPr>
            <p:cNvGrpSpPr/>
            <p:nvPr/>
          </p:nvGrpSpPr>
          <p:grpSpPr>
            <a:xfrm>
              <a:off x="5263184" y="4230897"/>
              <a:ext cx="1980000" cy="1882800"/>
              <a:chOff x="4850663" y="3890716"/>
              <a:chExt cx="1980000" cy="1882800"/>
            </a:xfrm>
          </p:grpSpPr>
          <p:sp>
            <p:nvSpPr>
              <p:cNvPr id="40" name="Rectángulo: esquinas redondeadas 39">
                <a:extLst>
                  <a:ext uri="{FF2B5EF4-FFF2-40B4-BE49-F238E27FC236}">
                    <a16:creationId xmlns:a16="http://schemas.microsoft.com/office/drawing/2014/main" id="{F02D5D19-6D04-853A-91CA-88707E7AE85A}"/>
                  </a:ext>
                </a:extLst>
              </p:cNvPr>
              <p:cNvSpPr/>
              <p:nvPr/>
            </p:nvSpPr>
            <p:spPr>
              <a:xfrm>
                <a:off x="4850663" y="3890716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Artículos de salud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122" name="Gráfico 1121" descr="Medicina con relleno sólido">
                <a:extLst>
                  <a:ext uri="{FF2B5EF4-FFF2-40B4-BE49-F238E27FC236}">
                    <a16:creationId xmlns:a16="http://schemas.microsoft.com/office/drawing/2014/main" id="{BAD22609-9F3B-7F4C-454F-96E5C5342D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5411749" y="4480882"/>
                <a:ext cx="886530" cy="886530"/>
              </a:xfrm>
              <a:prstGeom prst="rect">
                <a:avLst/>
              </a:prstGeom>
            </p:spPr>
          </p:pic>
          <p:sp>
            <p:nvSpPr>
              <p:cNvPr id="1027" name="CuadroTexto 1026">
                <a:extLst>
                  <a:ext uri="{FF2B5EF4-FFF2-40B4-BE49-F238E27FC236}">
                    <a16:creationId xmlns:a16="http://schemas.microsoft.com/office/drawing/2014/main" id="{EB034A1D-4158-1DB2-6058-149E19727E7D}"/>
                  </a:ext>
                </a:extLst>
              </p:cNvPr>
              <p:cNvSpPr txBox="1"/>
              <p:nvPr/>
            </p:nvSpPr>
            <p:spPr>
              <a:xfrm>
                <a:off x="5142503" y="5308139"/>
                <a:ext cx="1396319" cy="4401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26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19.0</a:t>
                </a: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5B889C78-DD9D-C1B0-C390-86EF4087727D}"/>
                </a:ext>
              </a:extLst>
            </p:cNvPr>
            <p:cNvGrpSpPr/>
            <p:nvPr/>
          </p:nvGrpSpPr>
          <p:grpSpPr>
            <a:xfrm>
              <a:off x="869031" y="2165413"/>
              <a:ext cx="2026719" cy="1899033"/>
              <a:chOff x="281090" y="1682357"/>
              <a:chExt cx="2026719" cy="1899033"/>
            </a:xfrm>
          </p:grpSpPr>
          <p:sp>
            <p:nvSpPr>
              <p:cNvPr id="50" name="Rectángulo: esquinas redondeadas 49">
                <a:extLst>
                  <a:ext uri="{FF2B5EF4-FFF2-40B4-BE49-F238E27FC236}">
                    <a16:creationId xmlns:a16="http://schemas.microsoft.com/office/drawing/2014/main" id="{0D2D9679-72B4-75D9-7687-6C3C8D5BBD77}"/>
                  </a:ext>
                </a:extLst>
              </p:cNvPr>
              <p:cNvSpPr/>
              <p:nvPr/>
            </p:nvSpPr>
            <p:spPr>
              <a:xfrm>
                <a:off x="281090" y="1682357"/>
                <a:ext cx="1980000" cy="1883147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Artículos de uso e higiene personal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" name="CuadroTexto 1">
                <a:extLst>
                  <a:ext uri="{FF2B5EF4-FFF2-40B4-BE49-F238E27FC236}">
                    <a16:creationId xmlns:a16="http://schemas.microsoft.com/office/drawing/2014/main" id="{33047D20-C299-B29D-E647-E8328BB15327}"/>
                  </a:ext>
                </a:extLst>
              </p:cNvPr>
              <p:cNvSpPr txBox="1"/>
              <p:nvPr/>
            </p:nvSpPr>
            <p:spPr>
              <a:xfrm>
                <a:off x="570914" y="3020383"/>
                <a:ext cx="1396319" cy="5610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3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76.2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Wingdings 3" pitchFamily="2" charset="2"/>
                    <a:ea typeface="+mn-ea"/>
                    <a:cs typeface="Arial" panose="020B0604020202020204" pitchFamily="34" charset="0"/>
                  </a:rPr>
                  <a:t>p</a:t>
                </a:r>
                <a:endParaRPr kumimoji="0" lang="es-MX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5" name="Gráfico 14" descr="Camisa con relleno sólido">
                <a:extLst>
                  <a:ext uri="{FF2B5EF4-FFF2-40B4-BE49-F238E27FC236}">
                    <a16:creationId xmlns:a16="http://schemas.microsoft.com/office/drawing/2014/main" id="{DB62CF9A-CE51-B79E-57AD-DE8E75B73E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1175093" y="2380562"/>
                <a:ext cx="735277" cy="735277"/>
              </a:xfrm>
              <a:prstGeom prst="rect">
                <a:avLst/>
              </a:prstGeom>
            </p:spPr>
          </p:pic>
          <p:pic>
            <p:nvPicPr>
              <p:cNvPr id="10" name="Gráfico 9" descr="Desinfectante con relleno sólido">
                <a:extLst>
                  <a:ext uri="{FF2B5EF4-FFF2-40B4-BE49-F238E27FC236}">
                    <a16:creationId xmlns:a16="http://schemas.microsoft.com/office/drawing/2014/main" id="{ACB81992-20BB-BADE-CDE1-9A6D97F491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6"/>
                  </a:ext>
                </a:extLst>
              </a:blip>
              <a:stretch>
                <a:fillRect/>
              </a:stretch>
            </p:blipFill>
            <p:spPr>
              <a:xfrm>
                <a:off x="570914" y="2478815"/>
                <a:ext cx="647911" cy="647911"/>
              </a:xfrm>
              <a:prstGeom prst="rect">
                <a:avLst/>
              </a:prstGeom>
            </p:spPr>
          </p:pic>
          <p:sp>
            <p:nvSpPr>
              <p:cNvPr id="54" name="CuadroTexto 53">
                <a:extLst>
                  <a:ext uri="{FF2B5EF4-FFF2-40B4-BE49-F238E27FC236}">
                    <a16:creationId xmlns:a16="http://schemas.microsoft.com/office/drawing/2014/main" id="{67B6050D-AABC-4B6F-97AA-C5BAFB8E9A9B}"/>
                  </a:ext>
                </a:extLst>
              </p:cNvPr>
              <p:cNvSpPr txBox="1"/>
              <p:nvPr/>
            </p:nvSpPr>
            <p:spPr>
              <a:xfrm>
                <a:off x="1888598" y="2040040"/>
                <a:ext cx="41921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9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 "/>
                    <a:ea typeface="+mn-ea"/>
                    <a:cs typeface="+mn-cs"/>
                  </a:rPr>
                  <a:t>1</a:t>
                </a:r>
              </a:p>
            </p:txBody>
          </p:sp>
        </p:grpSp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5AA10FD9-84C4-CC82-B340-5BED628A9656}"/>
                </a:ext>
              </a:extLst>
            </p:cNvPr>
            <p:cNvGrpSpPr/>
            <p:nvPr/>
          </p:nvGrpSpPr>
          <p:grpSpPr>
            <a:xfrm>
              <a:off x="9618656" y="2163220"/>
              <a:ext cx="1994336" cy="1882800"/>
              <a:chOff x="9429287" y="1680164"/>
              <a:chExt cx="1994336" cy="1882800"/>
            </a:xfrm>
          </p:grpSpPr>
          <p:sp>
            <p:nvSpPr>
              <p:cNvPr id="9" name="Rectángulo: esquinas redondeadas 8">
                <a:extLst>
                  <a:ext uri="{FF2B5EF4-FFF2-40B4-BE49-F238E27FC236}">
                    <a16:creationId xmlns:a16="http://schemas.microsoft.com/office/drawing/2014/main" id="{96AF70FA-86F9-4051-03E6-F8E18C35DD78}"/>
                  </a:ext>
                </a:extLst>
              </p:cNvPr>
              <p:cNvSpPr/>
              <p:nvPr/>
            </p:nvSpPr>
            <p:spPr>
              <a:xfrm>
                <a:off x="9429287" y="1680164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Reservaciones o boletos de viaje o entretenimiento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2" name="CuadroTexto 11">
                <a:extLst>
                  <a:ext uri="{FF2B5EF4-FFF2-40B4-BE49-F238E27FC236}">
                    <a16:creationId xmlns:a16="http://schemas.microsoft.com/office/drawing/2014/main" id="{942C47D5-6679-74EE-7F8E-E8A55BCB3E5B}"/>
                  </a:ext>
                </a:extLst>
              </p:cNvPr>
              <p:cNvSpPr txBox="1"/>
              <p:nvPr/>
            </p:nvSpPr>
            <p:spPr>
              <a:xfrm>
                <a:off x="9718662" y="3048933"/>
                <a:ext cx="1396319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41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30.9</a:t>
                </a:r>
              </a:p>
            </p:txBody>
          </p:sp>
          <p:pic>
            <p:nvPicPr>
              <p:cNvPr id="16" name="Gráfico 15" descr="Vale con relleno sólido">
                <a:extLst>
                  <a:ext uri="{FF2B5EF4-FFF2-40B4-BE49-F238E27FC236}">
                    <a16:creationId xmlns:a16="http://schemas.microsoft.com/office/drawing/2014/main" id="{DEAED168-0DB3-C8F5-0124-B5E6BEE0FD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8"/>
                  </a:ext>
                </a:extLst>
              </a:blip>
              <a:stretch>
                <a:fillRect/>
              </a:stretch>
            </p:blipFill>
            <p:spPr>
              <a:xfrm>
                <a:off x="10048113" y="2409513"/>
                <a:ext cx="737415" cy="737415"/>
              </a:xfrm>
              <a:prstGeom prst="rect">
                <a:avLst/>
              </a:prstGeom>
            </p:spPr>
          </p:pic>
          <p:sp>
            <p:nvSpPr>
              <p:cNvPr id="55" name="CuadroTexto 54">
                <a:extLst>
                  <a:ext uri="{FF2B5EF4-FFF2-40B4-BE49-F238E27FC236}">
                    <a16:creationId xmlns:a16="http://schemas.microsoft.com/office/drawing/2014/main" id="{0A515DE1-B970-EC33-328E-6A90E5D10496}"/>
                  </a:ext>
                </a:extLst>
              </p:cNvPr>
              <p:cNvSpPr txBox="1"/>
              <p:nvPr/>
            </p:nvSpPr>
            <p:spPr>
              <a:xfrm>
                <a:off x="11004412" y="2133488"/>
                <a:ext cx="41921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9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 "/>
                    <a:ea typeface="+mn-ea"/>
                    <a:cs typeface="+mn-cs"/>
                  </a:rPr>
                  <a:t>2</a:t>
                </a: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841B13E2-74C2-3D34-06A4-8ACFFB0D029A}"/>
                </a:ext>
              </a:extLst>
            </p:cNvPr>
            <p:cNvGrpSpPr/>
            <p:nvPr/>
          </p:nvGrpSpPr>
          <p:grpSpPr>
            <a:xfrm>
              <a:off x="3083511" y="2163963"/>
              <a:ext cx="1980000" cy="1882800"/>
              <a:chOff x="2500707" y="1680907"/>
              <a:chExt cx="1980000" cy="1882800"/>
            </a:xfrm>
          </p:grpSpPr>
          <p:sp>
            <p:nvSpPr>
              <p:cNvPr id="45" name="Rectángulo: esquinas redondeadas 44">
                <a:extLst>
                  <a:ext uri="{FF2B5EF4-FFF2-40B4-BE49-F238E27FC236}">
                    <a16:creationId xmlns:a16="http://schemas.microsoft.com/office/drawing/2014/main" id="{355C0A11-BA11-DBE7-BC4B-FD3EBC36B36C}"/>
                  </a:ext>
                </a:extLst>
              </p:cNvPr>
              <p:cNvSpPr/>
              <p:nvPr/>
            </p:nvSpPr>
            <p:spPr>
              <a:xfrm>
                <a:off x="2500707" y="1680907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Artículos para 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el hogar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" name="CuadroTexto 3">
                <a:extLst>
                  <a:ext uri="{FF2B5EF4-FFF2-40B4-BE49-F238E27FC236}">
                    <a16:creationId xmlns:a16="http://schemas.microsoft.com/office/drawing/2014/main" id="{2C0D0A04-3F39-4B84-9C97-3FB8287C1730}"/>
                  </a:ext>
                </a:extLst>
              </p:cNvPr>
              <p:cNvSpPr txBox="1"/>
              <p:nvPr/>
            </p:nvSpPr>
            <p:spPr>
              <a:xfrm>
                <a:off x="2772441" y="3049760"/>
                <a:ext cx="1396319" cy="4847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5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41.9</a:t>
                </a:r>
              </a:p>
            </p:txBody>
          </p:sp>
          <p:grpSp>
            <p:nvGrpSpPr>
              <p:cNvPr id="3" name="Grupo 2">
                <a:extLst>
                  <a:ext uri="{FF2B5EF4-FFF2-40B4-BE49-F238E27FC236}">
                    <a16:creationId xmlns:a16="http://schemas.microsoft.com/office/drawing/2014/main" id="{9546E504-AC56-77FE-B1D5-EB100ED5F05C}"/>
                  </a:ext>
                </a:extLst>
              </p:cNvPr>
              <p:cNvGrpSpPr/>
              <p:nvPr/>
            </p:nvGrpSpPr>
            <p:grpSpPr>
              <a:xfrm>
                <a:off x="2988652" y="2374402"/>
                <a:ext cx="1269396" cy="914400"/>
                <a:chOff x="2983202" y="2374402"/>
                <a:chExt cx="1269396" cy="914400"/>
              </a:xfrm>
            </p:grpSpPr>
            <p:pic>
              <p:nvPicPr>
                <p:cNvPr id="22" name="Gráfico 21" descr="Sofá con relleno sólido">
                  <a:extLst>
                    <a:ext uri="{FF2B5EF4-FFF2-40B4-BE49-F238E27FC236}">
                      <a16:creationId xmlns:a16="http://schemas.microsoft.com/office/drawing/2014/main" id="{DE228E47-683F-75FA-75E8-64FCC1BA12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2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83202" y="2374402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20" name="Gráfico 19" descr="Lámpara con relleno sólido">
                  <a:extLst>
                    <a:ext uri="{FF2B5EF4-FFF2-40B4-BE49-F238E27FC236}">
                      <a16:creationId xmlns:a16="http://schemas.microsoft.com/office/drawing/2014/main" id="{004BB1B4-85E3-F291-A5E3-5A3819BB872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787953" y="2443787"/>
                  <a:ext cx="464645" cy="605973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EE6FEA7E-C324-D04A-7A1B-D5DA71187014}"/>
                </a:ext>
              </a:extLst>
            </p:cNvPr>
            <p:cNvGrpSpPr/>
            <p:nvPr/>
          </p:nvGrpSpPr>
          <p:grpSpPr>
            <a:xfrm>
              <a:off x="7443023" y="4228395"/>
              <a:ext cx="1980000" cy="1888405"/>
              <a:chOff x="6955183" y="3888214"/>
              <a:chExt cx="1980000" cy="1888405"/>
            </a:xfrm>
          </p:grpSpPr>
          <p:sp>
            <p:nvSpPr>
              <p:cNvPr id="1028" name="Rectángulo: esquinas redondeadas 1027">
                <a:extLst>
                  <a:ext uri="{FF2B5EF4-FFF2-40B4-BE49-F238E27FC236}">
                    <a16:creationId xmlns:a16="http://schemas.microsoft.com/office/drawing/2014/main" id="{EEF7BC34-5BD1-5371-C538-0F425A74939D}"/>
                  </a:ext>
                </a:extLst>
              </p:cNvPr>
              <p:cNvSpPr/>
              <p:nvPr/>
            </p:nvSpPr>
            <p:spPr>
              <a:xfrm>
                <a:off x="6955183" y="3888214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Vehículos o refacciones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1" name="CuadroTexto 1030">
                <a:extLst>
                  <a:ext uri="{FF2B5EF4-FFF2-40B4-BE49-F238E27FC236}">
                    <a16:creationId xmlns:a16="http://schemas.microsoft.com/office/drawing/2014/main" id="{CA5B71AA-56F5-016D-6084-37E0EEC1915E}"/>
                  </a:ext>
                </a:extLst>
              </p:cNvPr>
              <p:cNvSpPr txBox="1"/>
              <p:nvPr/>
            </p:nvSpPr>
            <p:spPr>
              <a:xfrm>
                <a:off x="7401465" y="5335605"/>
                <a:ext cx="1087436" cy="4410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23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17.3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latin typeface="Wingdings 3" pitchFamily="2" charset="2"/>
                    <a:ea typeface="+mn-ea"/>
                    <a:cs typeface="Arial" panose="020B0604020202020204" pitchFamily="34" charset="0"/>
                  </a:rPr>
                  <a:t>p</a:t>
                </a:r>
                <a:endParaRPr kumimoji="0" lang="es-MX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4866">
                      <a:lumMod val="5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21" name="Gráfico 20" descr="Mecánico de automóviles con relleno sólido">
                <a:extLst>
                  <a:ext uri="{FF2B5EF4-FFF2-40B4-BE49-F238E27FC236}">
                    <a16:creationId xmlns:a16="http://schemas.microsoft.com/office/drawing/2014/main" id="{DE8ECE51-E4BF-0DBE-D72C-071157F426A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4"/>
                  </a:ext>
                </a:extLst>
              </a:blip>
              <a:stretch>
                <a:fillRect/>
              </a:stretch>
            </p:blipFill>
            <p:spPr>
              <a:xfrm>
                <a:off x="7558942" y="4550751"/>
                <a:ext cx="836960" cy="836960"/>
              </a:xfrm>
              <a:prstGeom prst="rect">
                <a:avLst/>
              </a:prstGeom>
            </p:spPr>
          </p:pic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03BD4B20-0E66-9B02-5253-6E44E2D4798E}"/>
                </a:ext>
              </a:extLst>
            </p:cNvPr>
            <p:cNvGrpSpPr/>
            <p:nvPr/>
          </p:nvGrpSpPr>
          <p:grpSpPr>
            <a:xfrm>
              <a:off x="9616189" y="4228395"/>
              <a:ext cx="1980000" cy="1882800"/>
              <a:chOff x="9622764" y="3888214"/>
              <a:chExt cx="1980000" cy="1882800"/>
            </a:xfrm>
          </p:grpSpPr>
          <p:sp>
            <p:nvSpPr>
              <p:cNvPr id="1037" name="Rectángulo: esquinas redondeadas 1036">
                <a:extLst>
                  <a:ext uri="{FF2B5EF4-FFF2-40B4-BE49-F238E27FC236}">
                    <a16:creationId xmlns:a16="http://schemas.microsoft.com/office/drawing/2014/main" id="{1E82030C-6A41-5F19-F014-8445114E3616}"/>
                  </a:ext>
                </a:extLst>
              </p:cNvPr>
              <p:cNvSpPr/>
              <p:nvPr/>
            </p:nvSpPr>
            <p:spPr>
              <a:xfrm>
                <a:off x="9622764" y="3888214"/>
                <a:ext cx="1980000" cy="1882800"/>
              </a:xfrm>
              <a:prstGeom prst="roundRect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>
                        <a:lumMod val="75000"/>
                        <a:lumOff val="25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Servicios de alojamiento y hospedaje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8" name="CuadroTexto 1037">
                <a:extLst>
                  <a:ext uri="{FF2B5EF4-FFF2-40B4-BE49-F238E27FC236}">
                    <a16:creationId xmlns:a16="http://schemas.microsoft.com/office/drawing/2014/main" id="{C249B078-2229-3EF4-1B5B-04FC191DED47}"/>
                  </a:ext>
                </a:extLst>
              </p:cNvPr>
              <p:cNvSpPr txBox="1"/>
              <p:nvPr/>
            </p:nvSpPr>
            <p:spPr>
              <a:xfrm>
                <a:off x="10020801" y="5334066"/>
                <a:ext cx="1151971" cy="4339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MX" sz="222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4866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16.9</a:t>
                </a:r>
              </a:p>
            </p:txBody>
          </p:sp>
          <p:pic>
            <p:nvPicPr>
              <p:cNvPr id="27" name="Gráfico 26" descr="Hospital con relleno sólido">
                <a:extLst>
                  <a:ext uri="{FF2B5EF4-FFF2-40B4-BE49-F238E27FC236}">
                    <a16:creationId xmlns:a16="http://schemas.microsoft.com/office/drawing/2014/main" id="{58BA7288-5B56-0709-E520-B11D664159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26"/>
                  </a:ext>
                </a:extLst>
              </a:blip>
              <a:stretch>
                <a:fillRect/>
              </a:stretch>
            </p:blipFill>
            <p:spPr>
              <a:xfrm>
                <a:off x="10172576" y="4546115"/>
                <a:ext cx="914400" cy="914400"/>
              </a:xfrm>
              <a:prstGeom prst="rect">
                <a:avLst/>
              </a:prstGeom>
            </p:spPr>
          </p:pic>
        </p:grpSp>
      </p:grpSp>
      <p:sp>
        <p:nvSpPr>
          <p:cNvPr id="19" name="Marcador de texto 2">
            <a:extLst>
              <a:ext uri="{FF2B5EF4-FFF2-40B4-BE49-F238E27FC236}">
                <a16:creationId xmlns:a16="http://schemas.microsoft.com/office/drawing/2014/main" id="{FFF8396D-A7FD-CF19-081B-F478ED73A426}"/>
              </a:ext>
            </a:extLst>
          </p:cNvPr>
          <p:cNvSpPr txBox="1">
            <a:spLocks/>
          </p:cNvSpPr>
          <p:nvPr/>
        </p:nvSpPr>
        <p:spPr>
          <a:xfrm>
            <a:off x="0" y="159921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F5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PRINCIPALES PRODUCTOS COMPRADOS POR INTERNET, SEGÚN LO REPORTADO POR LAS PERSONAS USUARIAS</a:t>
            </a:r>
          </a:p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81A8064F-4656-0354-4326-45C21CAA657D}"/>
              </a:ext>
            </a:extLst>
          </p:cNvPr>
          <p:cNvSpPr txBox="1"/>
          <p:nvPr/>
        </p:nvSpPr>
        <p:spPr>
          <a:xfrm>
            <a:off x="2974581" y="5933579"/>
            <a:ext cx="73707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     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Incluye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productos de higiene personal, belleza y cosméticos, y artículos de uso personal, ropa y accesorios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       Incluye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entradas o reservaciones de eventos de entretenimiento y/ o productos de viaje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. 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D883319A-93F6-0B52-EAF3-608422571889}"/>
              </a:ext>
            </a:extLst>
          </p:cNvPr>
          <p:cNvSpPr txBox="1"/>
          <p:nvPr/>
        </p:nvSpPr>
        <p:spPr>
          <a:xfrm>
            <a:off x="2974581" y="6241808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23" name="CuadroTexto 22">
            <a:extLst>
              <a:ext uri="{FF2B5EF4-FFF2-40B4-BE49-F238E27FC236}">
                <a16:creationId xmlns:a16="http://schemas.microsoft.com/office/drawing/2014/main" id="{975C54AC-E5B8-3352-F04D-55ED80B46101}"/>
              </a:ext>
            </a:extLst>
          </p:cNvPr>
          <p:cNvSpPr txBox="1"/>
          <p:nvPr/>
        </p:nvSpPr>
        <p:spPr>
          <a:xfrm>
            <a:off x="5080860" y="14264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25089558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BBEB4A9A-FB73-508B-E243-C2AF861028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1556119"/>
              </p:ext>
            </p:extLst>
          </p:nvPr>
        </p:nvGraphicFramePr>
        <p:xfrm>
          <a:off x="130629" y="1658066"/>
          <a:ext cx="11930742" cy="42810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93C571AE-C6F3-68CE-CF0C-C29762DA65FE}"/>
              </a:ext>
            </a:extLst>
          </p:cNvPr>
          <p:cNvSpPr txBox="1">
            <a:spLocks/>
          </p:cNvSpPr>
          <p:nvPr/>
        </p:nvSpPr>
        <p:spPr>
          <a:xfrm>
            <a:off x="368299" y="163099"/>
            <a:ext cx="11566535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POR TIPO DE COMPRAS REALIZADAS, SEGÚN SEXO</a:t>
            </a:r>
            <a:br>
              <a:rPr kumimoji="0" lang="es-MX" sz="3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2A744F3D-C59C-81E5-EF74-B9528B1DC8C0}"/>
              </a:ext>
            </a:extLst>
          </p:cNvPr>
          <p:cNvSpPr txBox="1"/>
          <p:nvPr/>
        </p:nvSpPr>
        <p:spPr>
          <a:xfrm>
            <a:off x="2974581" y="5988009"/>
            <a:ext cx="73707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     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Incluye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productos de higiene personal, belleza y cosméticos, y artículos de uso personal, ropa y accesorios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       Incluye </a:t>
            </a:r>
            <a:r>
              <a:rPr kumimoji="0" lang="es-MX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entradas o reservaciones de eventos de entretenimiento y/ o productos de viaje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. 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474A5007-CAD2-6C30-88F7-103790A002CB}"/>
              </a:ext>
            </a:extLst>
          </p:cNvPr>
          <p:cNvSpPr txBox="1"/>
          <p:nvPr/>
        </p:nvSpPr>
        <p:spPr>
          <a:xfrm>
            <a:off x="2974581" y="6296238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q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0B9AEC1C-E1BF-FA35-699D-005F31563566}"/>
              </a:ext>
            </a:extLst>
          </p:cNvPr>
          <p:cNvSpPr txBox="1"/>
          <p:nvPr/>
        </p:nvSpPr>
        <p:spPr>
          <a:xfrm>
            <a:off x="4943259" y="1824558"/>
            <a:ext cx="41921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1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DF77CE25-C261-80F8-70DA-8B8C21B09684}"/>
              </a:ext>
            </a:extLst>
          </p:cNvPr>
          <p:cNvSpPr txBox="1"/>
          <p:nvPr/>
        </p:nvSpPr>
        <p:spPr>
          <a:xfrm>
            <a:off x="4932372" y="3438020"/>
            <a:ext cx="41921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 "/>
                <a:ea typeface="+mn-ea"/>
                <a:cs typeface="+mn-cs"/>
              </a:rPr>
              <a:t>2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C4A90573-57A7-E1F2-DD3D-F403CCE886DA}"/>
              </a:ext>
            </a:extLst>
          </p:cNvPr>
          <p:cNvSpPr txBox="1"/>
          <p:nvPr/>
        </p:nvSpPr>
        <p:spPr>
          <a:xfrm>
            <a:off x="5080860" y="1415605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77647222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ángulo 16">
            <a:extLst>
              <a:ext uri="{FF2B5EF4-FFF2-40B4-BE49-F238E27FC236}">
                <a16:creationId xmlns:a16="http://schemas.microsoft.com/office/drawing/2014/main" id="{C996B18A-03A4-D4CE-FA44-AF30AEE6189F}"/>
              </a:ext>
            </a:extLst>
          </p:cNvPr>
          <p:cNvSpPr/>
          <p:nvPr/>
        </p:nvSpPr>
        <p:spPr>
          <a:xfrm>
            <a:off x="9753600" y="6028718"/>
            <a:ext cx="2112589" cy="5082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" name="Imagen 9" descr="Mapa&#10;&#10;Descripción generada automáticamente">
            <a:extLst>
              <a:ext uri="{FF2B5EF4-FFF2-40B4-BE49-F238E27FC236}">
                <a16:creationId xmlns:a16="http://schemas.microsoft.com/office/drawing/2014/main" id="{BF60F3FC-043F-28CD-74FD-6D7968C912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976" y="1584581"/>
            <a:ext cx="8064213" cy="4533906"/>
          </a:xfrm>
          <a:prstGeom prst="rect">
            <a:avLst/>
          </a:prstGeom>
        </p:spPr>
      </p:pic>
      <p:sp>
        <p:nvSpPr>
          <p:cNvPr id="52" name="CuadroTexto 51">
            <a:extLst>
              <a:ext uri="{FF2B5EF4-FFF2-40B4-BE49-F238E27FC236}">
                <a16:creationId xmlns:a16="http://schemas.microsoft.com/office/drawing/2014/main" id="{A24AED69-6FB8-4B45-9E74-84022B73D0B1}"/>
              </a:ext>
            </a:extLst>
          </p:cNvPr>
          <p:cNvSpPr txBox="1"/>
          <p:nvPr/>
        </p:nvSpPr>
        <p:spPr>
          <a:xfrm>
            <a:off x="2998852" y="6014275"/>
            <a:ext cx="4602752" cy="66684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*           	   Dato que estimó la Unión Internacional de </a:t>
            </a:r>
            <a:b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       Telecomunicaciones (ITU, por sus siglas en inglés)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Fuentes:  INEGI. ENDUTIH, 2021 – 2023, para México.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       ITU, para el resto de los países (consultado en marzo de 2024).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C0436FDB-B174-DF65-45A0-8FBA7F5BB395}"/>
              </a:ext>
            </a:extLst>
          </p:cNvPr>
          <p:cNvSpPr txBox="1"/>
          <p:nvPr/>
        </p:nvSpPr>
        <p:spPr>
          <a:xfrm>
            <a:off x="7446795" y="6028718"/>
            <a:ext cx="2544949" cy="423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r>
              <a:rPr kumimoji="0" lang="es-MX" sz="105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+</a:t>
            </a:r>
            <a:r>
              <a:rPr kumimoji="0" lang="es-MX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 </a:t>
            </a:r>
            <a:r>
              <a:rPr kumimoji="0" lang="es-MX" sz="5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Aumentó respecto al año anterior.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5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r>
              <a:rPr kumimoji="0" lang="es-MX" sz="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r>
              <a:rPr kumimoji="0" lang="es-MX" sz="105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-  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Disminuyó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respecto al año anterior.</a:t>
            </a:r>
          </a:p>
        </p:txBody>
      </p:sp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741F8E35-4281-EE2E-FC8D-6E4275F575BA}"/>
              </a:ext>
            </a:extLst>
          </p:cNvPr>
          <p:cNvGraphicFramePr>
            <a:graphicFrameLocks noGrp="1"/>
          </p:cNvGraphicFramePr>
          <p:nvPr/>
        </p:nvGraphicFramePr>
        <p:xfrm>
          <a:off x="1010403" y="2124574"/>
          <a:ext cx="2916000" cy="3650085"/>
        </p:xfrm>
        <a:graphic>
          <a:graphicData uri="http://schemas.openxmlformats.org/drawingml/2006/table">
            <a:tbl>
              <a:tblPr/>
              <a:tblGrid>
                <a:gridCol w="1440000">
                  <a:extLst>
                    <a:ext uri="{9D8B030D-6E8A-4147-A177-3AD203B41FA5}">
                      <a16:colId xmlns:a16="http://schemas.microsoft.com/office/drawing/2014/main" val="2509351075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839621344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86527808"/>
                    </a:ext>
                  </a:extLst>
                </a:gridCol>
                <a:gridCol w="252000">
                  <a:extLst>
                    <a:ext uri="{9D8B030D-6E8A-4147-A177-3AD203B41FA5}">
                      <a16:colId xmlns:a16="http://schemas.microsoft.com/office/drawing/2014/main" val="195391126"/>
                    </a:ext>
                  </a:extLst>
                </a:gridCol>
              </a:tblGrid>
              <a:tr h="244800">
                <a:tc>
                  <a:txBody>
                    <a:bodyPr/>
                    <a:lstStyle/>
                    <a:p>
                      <a:pPr algn="ctr" fontAlgn="ctr"/>
                      <a:endParaRPr lang="es-MX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5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5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3211368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Corea del Sur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97.6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97.2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6757232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Estados Unidos*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96.8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97.1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960194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Reino Unido*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95.3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95.3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4109626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Suecia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94.7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95.0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631018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España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93.9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94.5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104225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Alemania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91.4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91.6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6050479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Chile*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88.8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90.7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451025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Francia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86.1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85.3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6345684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Japón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82.9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84.9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0855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Turquía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81.4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83.4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7464864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Brasil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80.7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80.5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969844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75.6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78.6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9320078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Sudáfrica*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74.2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74.7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00B05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Helvetica Neue Medium"/>
                        </a:rPr>
                        <a:t>+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7077004"/>
                  </a:ext>
                </a:extLst>
              </a:tr>
              <a:tr h="244800">
                <a:tc>
                  <a:txBody>
                    <a:bodyPr/>
                    <a:lstStyle/>
                    <a:p>
                      <a:pPr algn="l" rtl="0" fontAlgn="b"/>
                      <a:r>
                        <a:rPr lang="es-MX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Colombia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73.0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72.8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dirty="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5059320"/>
                  </a:ext>
                </a:extLst>
              </a:tr>
            </a:tbl>
          </a:graphicData>
        </a:graphic>
      </p:graphicFrame>
      <p:sp>
        <p:nvSpPr>
          <p:cNvPr id="14" name="Rectángulo 13">
            <a:extLst>
              <a:ext uri="{FF2B5EF4-FFF2-40B4-BE49-F238E27FC236}">
                <a16:creationId xmlns:a16="http://schemas.microsoft.com/office/drawing/2014/main" id="{ED58F99D-78DD-7825-0794-8F121581DF91}"/>
              </a:ext>
            </a:extLst>
          </p:cNvPr>
          <p:cNvSpPr/>
          <p:nvPr/>
        </p:nvSpPr>
        <p:spPr>
          <a:xfrm>
            <a:off x="11068343" y="5930745"/>
            <a:ext cx="810072" cy="1108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6" name="Conector: angular 15">
            <a:extLst>
              <a:ext uri="{FF2B5EF4-FFF2-40B4-BE49-F238E27FC236}">
                <a16:creationId xmlns:a16="http://schemas.microsoft.com/office/drawing/2014/main" id="{BE4B43E1-B50E-7FD1-601A-AC9D3353302E}"/>
              </a:ext>
            </a:extLst>
          </p:cNvPr>
          <p:cNvCxnSpPr>
            <a:cxnSpLocks/>
          </p:cNvCxnSpPr>
          <p:nvPr/>
        </p:nvCxnSpPr>
        <p:spPr>
          <a:xfrm rot="10800000" flipV="1">
            <a:off x="4647673" y="4319778"/>
            <a:ext cx="1519278" cy="389389"/>
          </a:xfrm>
          <a:prstGeom prst="bentConnector3">
            <a:avLst>
              <a:gd name="adj1" fmla="val 3427"/>
            </a:avLst>
          </a:prstGeom>
          <a:ln w="12700">
            <a:solidFill>
              <a:srgbClr val="EB8D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Marcador de texto 2">
            <a:extLst>
              <a:ext uri="{FF2B5EF4-FFF2-40B4-BE49-F238E27FC236}">
                <a16:creationId xmlns:a16="http://schemas.microsoft.com/office/drawing/2014/main" id="{21BD5ED0-9DD8-19F6-4EB4-B3A84C6E2ED3}"/>
              </a:ext>
            </a:extLst>
          </p:cNvPr>
          <p:cNvSpPr txBox="1">
            <a:spLocks/>
          </p:cNvSpPr>
          <p:nvPr/>
        </p:nvSpPr>
        <p:spPr>
          <a:xfrm>
            <a:off x="-11659" y="159921"/>
            <a:ext cx="1220365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 EN </a:t>
            </a:r>
          </a:p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EL ÁMBITO INTERNACIONAL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2021 y 2022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4182BDE1-9326-FBA5-F8DB-0F4FB47FFBAF}"/>
              </a:ext>
            </a:extLst>
          </p:cNvPr>
          <p:cNvSpPr txBox="1"/>
          <p:nvPr/>
        </p:nvSpPr>
        <p:spPr>
          <a:xfrm>
            <a:off x="7498099" y="6347700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Incremento estadísticamente significativo respecto al año anterior.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D0C981D5-6576-BDA8-E177-1AC33DD17295}"/>
              </a:ext>
            </a:extLst>
          </p:cNvPr>
          <p:cNvSpPr txBox="1"/>
          <p:nvPr/>
        </p:nvSpPr>
        <p:spPr>
          <a:xfrm>
            <a:off x="4579791" y="4383896"/>
            <a:ext cx="14408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6C5B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2023: </a:t>
            </a: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81.2 </a:t>
            </a:r>
            <a:r>
              <a:rPr kumimoji="0" lang="es-MX" sz="16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965C4657-FEB7-FE77-DE02-2C230FFA5BEA}"/>
              </a:ext>
            </a:extLst>
          </p:cNvPr>
          <p:cNvSpPr txBox="1"/>
          <p:nvPr/>
        </p:nvSpPr>
        <p:spPr>
          <a:xfrm>
            <a:off x="5080860" y="14264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44" name="Elipse 43">
            <a:extLst>
              <a:ext uri="{FF2B5EF4-FFF2-40B4-BE49-F238E27FC236}">
                <a16:creationId xmlns:a16="http://schemas.microsoft.com/office/drawing/2014/main" id="{33EBD892-0806-4F9A-8D16-ADDD315185A7}"/>
              </a:ext>
            </a:extLst>
          </p:cNvPr>
          <p:cNvSpPr/>
          <p:nvPr/>
        </p:nvSpPr>
        <p:spPr>
          <a:xfrm>
            <a:off x="733619" y="2428469"/>
            <a:ext cx="191302" cy="180000"/>
          </a:xfrm>
          <a:prstGeom prst="ellipse">
            <a:avLst/>
          </a:prstGeom>
          <a:solidFill>
            <a:srgbClr val="00A251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45" name="Elipse 44">
            <a:extLst>
              <a:ext uri="{FF2B5EF4-FFF2-40B4-BE49-F238E27FC236}">
                <a16:creationId xmlns:a16="http://schemas.microsoft.com/office/drawing/2014/main" id="{1B17E8DA-1033-E308-2389-4DD182A47391}"/>
              </a:ext>
            </a:extLst>
          </p:cNvPr>
          <p:cNvSpPr/>
          <p:nvPr/>
        </p:nvSpPr>
        <p:spPr>
          <a:xfrm>
            <a:off x="738031" y="2671486"/>
            <a:ext cx="191302" cy="180000"/>
          </a:xfrm>
          <a:prstGeom prst="ellipse">
            <a:avLst/>
          </a:prstGeom>
          <a:solidFill>
            <a:srgbClr val="00CC66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46" name="Elipse 45">
            <a:extLst>
              <a:ext uri="{FF2B5EF4-FFF2-40B4-BE49-F238E27FC236}">
                <a16:creationId xmlns:a16="http://schemas.microsoft.com/office/drawing/2014/main" id="{A4DB5299-D964-07AA-0EA3-826B095843FC}"/>
              </a:ext>
            </a:extLst>
          </p:cNvPr>
          <p:cNvSpPr/>
          <p:nvPr/>
        </p:nvSpPr>
        <p:spPr>
          <a:xfrm>
            <a:off x="736883" y="2919599"/>
            <a:ext cx="191302" cy="180000"/>
          </a:xfrm>
          <a:prstGeom prst="ellipse">
            <a:avLst/>
          </a:prstGeom>
          <a:solidFill>
            <a:srgbClr val="02F48C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47" name="Elipse 46">
            <a:extLst>
              <a:ext uri="{FF2B5EF4-FFF2-40B4-BE49-F238E27FC236}">
                <a16:creationId xmlns:a16="http://schemas.microsoft.com/office/drawing/2014/main" id="{F5521392-9E0E-DCBB-94D3-A07ACAFA8AA3}"/>
              </a:ext>
            </a:extLst>
          </p:cNvPr>
          <p:cNvSpPr/>
          <p:nvPr/>
        </p:nvSpPr>
        <p:spPr>
          <a:xfrm>
            <a:off x="736883" y="3162616"/>
            <a:ext cx="191302" cy="180000"/>
          </a:xfrm>
          <a:prstGeom prst="ellipse">
            <a:avLst/>
          </a:prstGeom>
          <a:solidFill>
            <a:srgbClr val="07BFBA">
              <a:lumMod val="50000"/>
            </a:srgbClr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48" name="Elipse 47">
            <a:extLst>
              <a:ext uri="{FF2B5EF4-FFF2-40B4-BE49-F238E27FC236}">
                <a16:creationId xmlns:a16="http://schemas.microsoft.com/office/drawing/2014/main" id="{3028CCC7-7495-D7F4-75A3-5D00A60CECD6}"/>
              </a:ext>
            </a:extLst>
          </p:cNvPr>
          <p:cNvSpPr/>
          <p:nvPr/>
        </p:nvSpPr>
        <p:spPr>
          <a:xfrm>
            <a:off x="736881" y="3405632"/>
            <a:ext cx="191302" cy="180000"/>
          </a:xfrm>
          <a:prstGeom prst="ellipse">
            <a:avLst/>
          </a:prstGeom>
          <a:solidFill>
            <a:srgbClr val="07BFBA">
              <a:lumMod val="75000"/>
            </a:srgbClr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49" name="Elipse 48">
            <a:extLst>
              <a:ext uri="{FF2B5EF4-FFF2-40B4-BE49-F238E27FC236}">
                <a16:creationId xmlns:a16="http://schemas.microsoft.com/office/drawing/2014/main" id="{AE7913E7-81EF-1D7B-7F78-2B98E917C93A}"/>
              </a:ext>
            </a:extLst>
          </p:cNvPr>
          <p:cNvSpPr/>
          <p:nvPr/>
        </p:nvSpPr>
        <p:spPr>
          <a:xfrm>
            <a:off x="736881" y="3648649"/>
            <a:ext cx="191302" cy="180000"/>
          </a:xfrm>
          <a:prstGeom prst="ellipse">
            <a:avLst/>
          </a:prstGeom>
          <a:solidFill>
            <a:srgbClr val="66A69C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0" name="Elipse 49">
            <a:extLst>
              <a:ext uri="{FF2B5EF4-FFF2-40B4-BE49-F238E27FC236}">
                <a16:creationId xmlns:a16="http://schemas.microsoft.com/office/drawing/2014/main" id="{73BEEB21-F8E1-4BD6-2998-AD5BC0DEFB39}"/>
              </a:ext>
            </a:extLst>
          </p:cNvPr>
          <p:cNvSpPr/>
          <p:nvPr/>
        </p:nvSpPr>
        <p:spPr>
          <a:xfrm>
            <a:off x="740317" y="3896762"/>
            <a:ext cx="191302" cy="180000"/>
          </a:xfrm>
          <a:prstGeom prst="ellipse">
            <a:avLst/>
          </a:prstGeom>
          <a:solidFill>
            <a:srgbClr val="B380FF">
              <a:lumMod val="50000"/>
            </a:srgbClr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1" name="Elipse 50">
            <a:extLst>
              <a:ext uri="{FF2B5EF4-FFF2-40B4-BE49-F238E27FC236}">
                <a16:creationId xmlns:a16="http://schemas.microsoft.com/office/drawing/2014/main" id="{D40CD387-73FD-EDFF-6EB5-7E80BC8088B4}"/>
              </a:ext>
            </a:extLst>
          </p:cNvPr>
          <p:cNvSpPr/>
          <p:nvPr/>
        </p:nvSpPr>
        <p:spPr>
          <a:xfrm>
            <a:off x="738031" y="4139779"/>
            <a:ext cx="191302" cy="180000"/>
          </a:xfrm>
          <a:prstGeom prst="ellipse">
            <a:avLst/>
          </a:prstGeom>
          <a:solidFill>
            <a:srgbClr val="B380FF">
              <a:lumMod val="75000"/>
            </a:srgbClr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3" name="Elipse 52">
            <a:extLst>
              <a:ext uri="{FF2B5EF4-FFF2-40B4-BE49-F238E27FC236}">
                <a16:creationId xmlns:a16="http://schemas.microsoft.com/office/drawing/2014/main" id="{C1645022-92B8-75B4-6823-A4712FA884D7}"/>
              </a:ext>
            </a:extLst>
          </p:cNvPr>
          <p:cNvSpPr/>
          <p:nvPr/>
        </p:nvSpPr>
        <p:spPr>
          <a:xfrm>
            <a:off x="736881" y="4386221"/>
            <a:ext cx="191302" cy="180000"/>
          </a:xfrm>
          <a:prstGeom prst="ellipse">
            <a:avLst/>
          </a:prstGeom>
          <a:solidFill>
            <a:srgbClr val="B380FF">
              <a:lumMod val="60000"/>
              <a:lumOff val="40000"/>
            </a:srgbClr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4" name="Elipse 53">
            <a:extLst>
              <a:ext uri="{FF2B5EF4-FFF2-40B4-BE49-F238E27FC236}">
                <a16:creationId xmlns:a16="http://schemas.microsoft.com/office/drawing/2014/main" id="{7DACE6A7-46F7-F98F-99E5-26BAFF388001}"/>
              </a:ext>
            </a:extLst>
          </p:cNvPr>
          <p:cNvSpPr/>
          <p:nvPr/>
        </p:nvSpPr>
        <p:spPr>
          <a:xfrm>
            <a:off x="733620" y="4632450"/>
            <a:ext cx="191302" cy="180000"/>
          </a:xfrm>
          <a:prstGeom prst="ellipse">
            <a:avLst/>
          </a:prstGeom>
          <a:solidFill>
            <a:srgbClr val="9C1C47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5" name="Elipse 54">
            <a:extLst>
              <a:ext uri="{FF2B5EF4-FFF2-40B4-BE49-F238E27FC236}">
                <a16:creationId xmlns:a16="http://schemas.microsoft.com/office/drawing/2014/main" id="{14E82FE7-13B6-6F03-8C5D-8E8F303FFF8D}"/>
              </a:ext>
            </a:extLst>
          </p:cNvPr>
          <p:cNvSpPr/>
          <p:nvPr/>
        </p:nvSpPr>
        <p:spPr>
          <a:xfrm>
            <a:off x="733620" y="4873925"/>
            <a:ext cx="191302" cy="180000"/>
          </a:xfrm>
          <a:prstGeom prst="ellipse">
            <a:avLst/>
          </a:prstGeom>
          <a:solidFill>
            <a:srgbClr val="E46791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6" name="Elipse 55">
            <a:extLst>
              <a:ext uri="{FF2B5EF4-FFF2-40B4-BE49-F238E27FC236}">
                <a16:creationId xmlns:a16="http://schemas.microsoft.com/office/drawing/2014/main" id="{C8C03868-AEF0-422B-3AC3-7C9DD9359695}"/>
              </a:ext>
            </a:extLst>
          </p:cNvPr>
          <p:cNvSpPr/>
          <p:nvPr/>
        </p:nvSpPr>
        <p:spPr>
          <a:xfrm>
            <a:off x="733619" y="5112592"/>
            <a:ext cx="191302" cy="180000"/>
          </a:xfrm>
          <a:prstGeom prst="ellipse">
            <a:avLst/>
          </a:prstGeom>
          <a:solidFill>
            <a:srgbClr val="EB8DAC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7" name="Elipse 56">
            <a:extLst>
              <a:ext uri="{FF2B5EF4-FFF2-40B4-BE49-F238E27FC236}">
                <a16:creationId xmlns:a16="http://schemas.microsoft.com/office/drawing/2014/main" id="{6F721DB8-859A-1B58-39BD-C831C67FD8C3}"/>
              </a:ext>
            </a:extLst>
          </p:cNvPr>
          <p:cNvSpPr/>
          <p:nvPr/>
        </p:nvSpPr>
        <p:spPr>
          <a:xfrm>
            <a:off x="734391" y="5365214"/>
            <a:ext cx="191302" cy="180000"/>
          </a:xfrm>
          <a:prstGeom prst="ellipse">
            <a:avLst/>
          </a:prstGeom>
          <a:solidFill>
            <a:srgbClr val="FB7342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58" name="Elipse 57">
            <a:extLst>
              <a:ext uri="{FF2B5EF4-FFF2-40B4-BE49-F238E27FC236}">
                <a16:creationId xmlns:a16="http://schemas.microsoft.com/office/drawing/2014/main" id="{832AE9B9-C313-7B68-3390-BB03AFE9C59D}"/>
              </a:ext>
            </a:extLst>
          </p:cNvPr>
          <p:cNvSpPr/>
          <p:nvPr/>
        </p:nvSpPr>
        <p:spPr>
          <a:xfrm>
            <a:off x="734391" y="5613328"/>
            <a:ext cx="191302" cy="180000"/>
          </a:xfrm>
          <a:prstGeom prst="ellipse">
            <a:avLst/>
          </a:prstGeom>
          <a:solidFill>
            <a:srgbClr val="FCA384"/>
          </a:solidFill>
          <a:ln w="25400" cap="flat">
            <a:noFill/>
            <a:prstDash val="solid"/>
            <a:round/>
          </a:ln>
          <a:effectLst/>
          <a:sp3d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5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5864376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2337B09C-C4B9-8096-188C-AC73A2837ADB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MARCO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NORMATIVO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Título 2">
            <a:extLst>
              <a:ext uri="{FF2B5EF4-FFF2-40B4-BE49-F238E27FC236}">
                <a16:creationId xmlns:a16="http://schemas.microsoft.com/office/drawing/2014/main" id="{DB899D3F-9D47-C979-4569-1BB99003BEA3}"/>
              </a:ext>
            </a:extLst>
          </p:cNvPr>
          <p:cNvSpPr txBox="1">
            <a:spLocks/>
          </p:cNvSpPr>
          <p:nvPr/>
        </p:nvSpPr>
        <p:spPr>
          <a:xfrm>
            <a:off x="835851" y="1951663"/>
            <a:ext cx="9905837" cy="412532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400" algn="just">
              <a:lnSpc>
                <a:spcPct val="100000"/>
              </a:lnSpc>
            </a:pPr>
            <a:r>
              <a:rPr lang="es-MX" altLang="ko-KR" sz="1900" dirty="0">
                <a:latin typeface="Arial" panose="020B0604020202020204" pitchFamily="34" charset="0"/>
                <a:cs typeface="Arial" panose="020B0604020202020204" pitchFamily="34" charset="0"/>
              </a:rPr>
              <a:t>La ENDUTIH tiene su marco normativo en las siguientes leyes, normas y lineamientos:</a:t>
            </a:r>
          </a:p>
          <a:p>
            <a:pPr marL="368300" indent="-342900" algn="just">
              <a:lnSpc>
                <a:spcPct val="100000"/>
              </a:lnSpc>
              <a:buFont typeface="Wingdings" panose="05000000000000000000" pitchFamily="2" charset="2"/>
              <a:buChar char="Ø"/>
            </a:pPr>
            <a:endParaRPr lang="es-MX" sz="1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Ley del Sistema Nacional de Información Estadística y Geográfica (SNIEG)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Código de Ética para los Integrantes del SNIEG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Reglamento Interior del Instituto Nacional de Estadística y Geográfica (INEGI)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Norma Técnica del Proceso de Producción de Información Estadística y Geográfica (NTPPIEG)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Norma Técnica para la Generación de Estadística Básica</a:t>
            </a:r>
          </a:p>
          <a:p>
            <a:pPr marL="3429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Política de Calidad Institucional 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Norma para el Aseguramiento de la Calidad de la Información Estadística y Geográfica</a:t>
            </a:r>
          </a:p>
          <a:p>
            <a:pPr marL="368300" indent="-342900" algn="just">
              <a:lnSpc>
                <a:spcPct val="114000"/>
              </a:lnSpc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1900" dirty="0">
                <a:latin typeface="Arial" panose="020B0604020202020204" pitchFamily="34" charset="0"/>
                <a:cs typeface="Arial" panose="020B0604020202020204" pitchFamily="34" charset="0"/>
              </a:rPr>
              <a:t>Lineamientos del Proceso de Gestión de Cambios en los Programas de Información Estadística y Geográfica</a:t>
            </a:r>
          </a:p>
        </p:txBody>
      </p:sp>
    </p:spTree>
    <p:extLst>
      <p:ext uri="{BB962C8B-B14F-4D97-AF65-F5344CB8AC3E}">
        <p14:creationId xmlns:p14="http://schemas.microsoft.com/office/powerpoint/2010/main" val="184179523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2">
            <a:extLst>
              <a:ext uri="{FF2B5EF4-FFF2-40B4-BE49-F238E27FC236}">
                <a16:creationId xmlns:a16="http://schemas.microsoft.com/office/drawing/2014/main" id="{9AC082D5-B313-B9A6-C805-D258F3C33F7A}"/>
              </a:ext>
            </a:extLst>
          </p:cNvPr>
          <p:cNvSpPr txBox="1">
            <a:spLocks/>
          </p:cNvSpPr>
          <p:nvPr/>
        </p:nvSpPr>
        <p:spPr>
          <a:xfrm>
            <a:off x="0" y="159921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INTERNET, SEGÚN </a:t>
            </a:r>
            <a:b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ENTIDAD FEDERATIVA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338924FD-1203-709C-17F0-35B9654A0B53}"/>
              </a:ext>
            </a:extLst>
          </p:cNvPr>
          <p:cNvSpPr/>
          <p:nvPr/>
        </p:nvSpPr>
        <p:spPr>
          <a:xfrm>
            <a:off x="259897" y="5754121"/>
            <a:ext cx="2736692" cy="90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7F02EDCB-D94F-83D6-D161-FD39C58649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3668755"/>
              </p:ext>
            </p:extLst>
          </p:nvPr>
        </p:nvGraphicFramePr>
        <p:xfrm>
          <a:off x="412535" y="867918"/>
          <a:ext cx="2381732" cy="569566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756263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2428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90.1 - 100.0</a:t>
                      </a:r>
                      <a:endParaRPr lang="es-MX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Quintana Roo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91.6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Baja California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90.9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85.1 - 90.0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Jalisco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89.7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Baja California Sur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89.5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Ciudad de México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88.8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Tamaulipas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86.8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Sonora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86.6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Nuevo León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86.6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620318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Colima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85.5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6990329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Durango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85.5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3333768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Sinaloa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85.5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2209514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80.1 - 85.0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Nayarit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84.7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Aguascalientes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84.6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Chihuahua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84.3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Coahuila de Zaragoza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84.1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Yucatán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84.1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Campeche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83.5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738908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Querétaro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82.8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30275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México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81.9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132831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Tlaxcala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81.3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449600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Nacional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81.2</a:t>
                      </a:r>
                      <a:endParaRPr lang="es-MX" sz="14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3659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San Luis Potosí</a:t>
                      </a:r>
                      <a:endParaRPr lang="es-MX" sz="14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80.1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594435"/>
                  </a:ext>
                </a:extLst>
              </a:tr>
            </a:tbl>
          </a:graphicData>
        </a:graphic>
      </p:graphicFrame>
      <p:grpSp>
        <p:nvGrpSpPr>
          <p:cNvPr id="18" name="Grupo 17">
            <a:extLst>
              <a:ext uri="{FF2B5EF4-FFF2-40B4-BE49-F238E27FC236}">
                <a16:creationId xmlns:a16="http://schemas.microsoft.com/office/drawing/2014/main" id="{72D74DE9-AE50-C12E-8C47-4182DF1434D6}"/>
              </a:ext>
            </a:extLst>
          </p:cNvPr>
          <p:cNvGrpSpPr/>
          <p:nvPr/>
        </p:nvGrpSpPr>
        <p:grpSpPr>
          <a:xfrm>
            <a:off x="2996589" y="1861094"/>
            <a:ext cx="6777979" cy="4239675"/>
            <a:chOff x="5347551" y="896836"/>
            <a:chExt cx="6666649" cy="4170037"/>
          </a:xfrm>
        </p:grpSpPr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F85D484B-6037-6625-6F52-3A15B2576E6C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4234D761-2A65-0809-C5BD-F86985A74768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32640F44-50E1-E925-7B94-CA73106510A2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489747A8-D6F5-1B30-A3DB-6FA45956BE43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7FA6B76A-3BD2-0913-C070-9A7E551B45DE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32CF96C6-BDB1-00BD-2F8A-3BFEB7AF9AD2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E80D15CF-F050-3303-F6ED-4AAA8D361640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3DFB8282-CEF1-D666-BA4B-D579A34C41F7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9D0969D0-8B76-CAE8-147B-4BAA4DAD7712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E2281E8A-40B2-5C0E-70A5-E9317DFDA5DD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D47F7D80-78F9-5EDD-A6BF-31B83DB89817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05825507-A4F7-7B6D-AA4C-1EC8340E09E0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0C19DF49-CC11-2287-BEE0-B64D8E8502C3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F8291AFA-47A6-7464-935B-927BE6B2B5AF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5D0B0F1C-1473-FA87-BEC4-BB0D883C61B8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1DD2BE0C-E6D4-FF9D-ABAA-DF29864BE57F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A2219241-0B51-D23B-C8CD-CF6A5FBFC4E6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5A974AD4-6EA4-8ED9-9E2A-8E9E80142928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621BE202-17EF-06A8-FBC7-7263B19D53BB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AE5B6A0B-C682-DF49-5F1D-49F0F8FC2AA7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E5EE2E46-FF0D-AE7F-F21F-CAC850FAFF30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4676FD48-2023-B355-7911-0AE70AD6050E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F26B582C-E3F2-AE90-E3E5-6DFAF1FABB28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D16F7F9A-C25F-068D-4134-4D00B5E0336B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21B38586-4F1B-9F4F-DE86-AF2E0C6B49E0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BC512DF1-1D56-C2B4-9B30-286A1B4C41B3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C264A959-327E-75B6-19D3-4F87039D21D9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B246875B-A232-7F15-2FAE-3417C4301182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0DA8D84A-422B-8423-2F24-03007E3858BC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53C55BE6-7A9E-01AD-E60E-6B94BDEBFD98}"/>
                </a:ext>
              </a:extLst>
            </p:cNvPr>
            <p:cNvSpPr/>
            <p:nvPr/>
          </p:nvSpPr>
          <p:spPr>
            <a:xfrm>
              <a:off x="9489056" y="331824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8F43CDA7-32ED-CF56-3CAB-07DBB56FE40D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B1ABB116-C555-0E86-FF0B-C3171F0CC710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CuadroTexto 2">
            <a:extLst>
              <a:ext uri="{FF2B5EF4-FFF2-40B4-BE49-F238E27FC236}">
                <a16:creationId xmlns:a16="http://schemas.microsoft.com/office/drawing/2014/main" id="{DF3527A4-4D9A-7C21-97C1-55F90D8B413C}"/>
              </a:ext>
            </a:extLst>
          </p:cNvPr>
          <p:cNvSpPr txBox="1"/>
          <p:nvPr/>
        </p:nvSpPr>
        <p:spPr>
          <a:xfrm>
            <a:off x="3388371" y="6219990"/>
            <a:ext cx="531481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Los porcentajes se calcularon respecto a la población total de cada entidad.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B2F4B84-B241-463D-8089-AD492D28D3CA}"/>
              </a:ext>
            </a:extLst>
          </p:cNvPr>
          <p:cNvSpPr txBox="1"/>
          <p:nvPr/>
        </p:nvSpPr>
        <p:spPr>
          <a:xfrm>
            <a:off x="3391811" y="6397433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281DCA59-6BD4-A200-2E56-FF19C41C5CD8}"/>
              </a:ext>
            </a:extLst>
          </p:cNvPr>
          <p:cNvGraphicFramePr>
            <a:graphicFrameLocks noGrp="1"/>
          </p:cNvGraphicFramePr>
          <p:nvPr/>
        </p:nvGraphicFramePr>
        <p:xfrm>
          <a:off x="9218841" y="924262"/>
          <a:ext cx="2548291" cy="320912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909798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8940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9553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75.1 - 80.0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79.8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79.7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79.4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78.7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78.6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78.5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75.0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8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73.9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72.7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Veracruz de Ignacio </a:t>
                      </a:r>
                      <a:b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71.8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70.6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>
                          <a:solidFill>
                            <a:srgbClr val="404040"/>
                          </a:solidFill>
                          <a:effectLst/>
                          <a:latin typeface="Arial" panose="020B0604020202020204" pitchFamily="34" charset="0"/>
                        </a:rPr>
                        <a:t>59.9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</a:tbl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47BD9756-E587-6FAF-1194-B236B7073EEE}"/>
              </a:ext>
            </a:extLst>
          </p:cNvPr>
          <p:cNvSpPr txBox="1"/>
          <p:nvPr/>
        </p:nvSpPr>
        <p:spPr>
          <a:xfrm>
            <a:off x="5080860" y="14264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1223864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F3197FC-E8F9-912B-E32B-2C32D3D24E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3501656"/>
              </p:ext>
            </p:extLst>
          </p:nvPr>
        </p:nvGraphicFramePr>
        <p:xfrm>
          <a:off x="817393" y="1839235"/>
          <a:ext cx="10564863" cy="42196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ángulo 5">
            <a:extLst>
              <a:ext uri="{FF2B5EF4-FFF2-40B4-BE49-F238E27FC236}">
                <a16:creationId xmlns:a16="http://schemas.microsoft.com/office/drawing/2014/main" id="{C90AAAA8-ADF9-7765-F689-4CA50C055DDE}"/>
              </a:ext>
            </a:extLst>
          </p:cNvPr>
          <p:cNvSpPr/>
          <p:nvPr/>
        </p:nvSpPr>
        <p:spPr>
          <a:xfrm>
            <a:off x="1521732" y="4866727"/>
            <a:ext cx="1458254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21.4</a:t>
            </a: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 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A043769D-3EFB-D98C-2E51-6F3C32ABB097}"/>
              </a:ext>
            </a:extLst>
          </p:cNvPr>
          <p:cNvSpPr/>
          <p:nvPr/>
        </p:nvSpPr>
        <p:spPr>
          <a:xfrm>
            <a:off x="4115015" y="4866727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24.3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C02A526B-504E-8210-D2CD-8190DDB1C83B}"/>
              </a:ext>
            </a:extLst>
          </p:cNvPr>
          <p:cNvSpPr/>
          <p:nvPr/>
        </p:nvSpPr>
        <p:spPr>
          <a:xfrm>
            <a:off x="6681204" y="4843486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25.8</a:t>
            </a:r>
            <a:b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</a:b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B337E26-AD73-723F-D1AA-A7231DF953BB}"/>
              </a:ext>
            </a:extLst>
          </p:cNvPr>
          <p:cNvSpPr/>
          <p:nvPr/>
        </p:nvSpPr>
        <p:spPr>
          <a:xfrm>
            <a:off x="9247393" y="4854940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27.7</a:t>
            </a:r>
          </a:p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D50C0C39-06CE-6FD7-49E4-06ED8F57BB96}"/>
              </a:ext>
            </a:extLst>
          </p:cNvPr>
          <p:cNvSpPr txBox="1">
            <a:spLocks/>
          </p:cNvSpPr>
          <p:nvPr/>
        </p:nvSpPr>
        <p:spPr>
          <a:xfrm>
            <a:off x="0" y="141518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HOGARES CON INTERNET 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1B3950DE-D22C-CF77-4742-9AE43ABE8788}"/>
              </a:ext>
            </a:extLst>
          </p:cNvPr>
          <p:cNvSpPr txBox="1"/>
          <p:nvPr/>
        </p:nvSpPr>
        <p:spPr>
          <a:xfrm>
            <a:off x="5080861" y="1207662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5958BF78-FCC2-2867-F19A-586B6ABB1311}"/>
              </a:ext>
            </a:extLst>
          </p:cNvPr>
          <p:cNvSpPr txBox="1"/>
          <p:nvPr/>
        </p:nvSpPr>
        <p:spPr>
          <a:xfrm>
            <a:off x="2974581" y="639190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385099608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>
            <a:extLst>
              <a:ext uri="{FF2B5EF4-FFF2-40B4-BE49-F238E27FC236}">
                <a16:creationId xmlns:a16="http://schemas.microsoft.com/office/drawing/2014/main" id="{338924FD-1203-709C-17F0-35B9654A0B53}"/>
              </a:ext>
            </a:extLst>
          </p:cNvPr>
          <p:cNvSpPr/>
          <p:nvPr/>
        </p:nvSpPr>
        <p:spPr>
          <a:xfrm>
            <a:off x="309990" y="5655477"/>
            <a:ext cx="2918152" cy="90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72D74DE9-AE50-C12E-8C47-4182DF1434D6}"/>
              </a:ext>
            </a:extLst>
          </p:cNvPr>
          <p:cNvGrpSpPr/>
          <p:nvPr/>
        </p:nvGrpSpPr>
        <p:grpSpPr>
          <a:xfrm>
            <a:off x="2963913" y="1964352"/>
            <a:ext cx="6778800" cy="4240800"/>
            <a:chOff x="5347551" y="896836"/>
            <a:chExt cx="6666649" cy="4170037"/>
          </a:xfrm>
        </p:grpSpPr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F85D484B-6037-6625-6F52-3A15B2576E6C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4234D761-2A65-0809-C5BD-F86985A74768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32640F44-50E1-E925-7B94-CA73106510A2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489747A8-D6F5-1B30-A3DB-6FA45956BE43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7FA6B76A-3BD2-0913-C070-9A7E551B45DE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32CF96C6-BDB1-00BD-2F8A-3BFEB7AF9AD2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E80D15CF-F050-3303-F6ED-4AAA8D361640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3DFB8282-CEF1-D666-BA4B-D579A34C41F7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9D0969D0-8B76-CAE8-147B-4BAA4DAD7712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E2281E8A-40B2-5C0E-70A5-E9317DFDA5DD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D47F7D80-78F9-5EDD-A6BF-31B83DB89817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05825507-A4F7-7B6D-AA4C-1EC8340E09E0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0C19DF49-CC11-2287-BEE0-B64D8E8502C3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F8291AFA-47A6-7464-935B-927BE6B2B5AF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5D0B0F1C-1473-FA87-BEC4-BB0D883C61B8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1DD2BE0C-E6D4-FF9D-ABAA-DF29864BE57F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A2219241-0B51-D23B-C8CD-CF6A5FBFC4E6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5A974AD4-6EA4-8ED9-9E2A-8E9E80142928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621BE202-17EF-06A8-FBC7-7263B19D53BB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AE5B6A0B-C682-DF49-5F1D-49F0F8FC2AA7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E5EE2E46-FF0D-AE7F-F21F-CAC850FAFF30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4676FD48-2023-B355-7911-0AE70AD6050E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F26B582C-E3F2-AE90-E3E5-6DFAF1FABB28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D16F7F9A-C25F-068D-4134-4D00B5E0336B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21B38586-4F1B-9F4F-DE86-AF2E0C6B49E0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BC512DF1-1D56-C2B4-9B30-286A1B4C41B3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C264A959-327E-75B6-19D3-4F87039D21D9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B246875B-A232-7F15-2FAE-3417C4301182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0DA8D84A-422B-8423-2F24-03007E3858BC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53C55BE6-7A9E-01AD-E60E-6B94BDEBFD98}"/>
                </a:ext>
              </a:extLst>
            </p:cNvPr>
            <p:cNvSpPr/>
            <p:nvPr/>
          </p:nvSpPr>
          <p:spPr>
            <a:xfrm>
              <a:off x="9489056" y="331824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8F43CDA7-32ED-CF56-3CAB-07DBB56FE40D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B1ABB116-C555-0E86-FF0B-C3171F0CC710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6" name="Marcador de texto 2">
            <a:extLst>
              <a:ext uri="{FF2B5EF4-FFF2-40B4-BE49-F238E27FC236}">
                <a16:creationId xmlns:a16="http://schemas.microsoft.com/office/drawing/2014/main" id="{BB35FB97-1646-D1E6-6850-B77BAF5DA8C8}"/>
              </a:ext>
            </a:extLst>
          </p:cNvPr>
          <p:cNvSpPr txBox="1">
            <a:spLocks/>
          </p:cNvSpPr>
          <p:nvPr/>
        </p:nvSpPr>
        <p:spPr>
          <a:xfrm>
            <a:off x="276232" y="36140"/>
            <a:ext cx="11779464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HOGARES CON INTERNET, SEGÚN ENTIDAD FEDERATIVA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17C01B9B-54F2-84C5-E386-367CAB10CFCB}"/>
              </a:ext>
            </a:extLst>
          </p:cNvPr>
          <p:cNvSpPr txBox="1"/>
          <p:nvPr/>
        </p:nvSpPr>
        <p:spPr>
          <a:xfrm>
            <a:off x="3388371" y="6263534"/>
            <a:ext cx="531481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Los porcentajes se calcularon respecto al total de hogares de cada entidad.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10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" name="CuadroTexto 37">
            <a:extLst>
              <a:ext uri="{FF2B5EF4-FFF2-40B4-BE49-F238E27FC236}">
                <a16:creationId xmlns:a16="http://schemas.microsoft.com/office/drawing/2014/main" id="{7F17944F-BF67-2924-2A3F-B63BE90CAAEC}"/>
              </a:ext>
            </a:extLst>
          </p:cNvPr>
          <p:cNvSpPr txBox="1"/>
          <p:nvPr/>
        </p:nvSpPr>
        <p:spPr>
          <a:xfrm>
            <a:off x="3391811" y="6440977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ea typeface="+mn-ea"/>
                <a:cs typeface="Arial" panose="020B0604020202020204" pitchFamily="34" charset="0"/>
              </a:rPr>
              <a:t>p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Incremento estadísticamente significativo respecto al año anterior.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2E185E98-6F98-9EC1-FCE9-F578864B7DD7}"/>
              </a:ext>
            </a:extLst>
          </p:cNvPr>
          <p:cNvGraphicFramePr>
            <a:graphicFrameLocks noGrp="1"/>
          </p:cNvGraphicFramePr>
          <p:nvPr/>
        </p:nvGraphicFramePr>
        <p:xfrm>
          <a:off x="470219" y="924262"/>
          <a:ext cx="2493694" cy="554632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67678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85.1 - 100.0</a:t>
                      </a:r>
                      <a:endParaRPr lang="es-MX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Ciudad de México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89.5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Baja California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86.4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80.1 – 85.0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Quintana Roo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83.6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Jalisco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83.3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81.4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Sinaloa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81.4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Nuevo León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80.6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Sonora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80.3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620318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70.1 - 80.0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78.9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76.9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Querétaro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75.9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Colima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75.5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Chihuahua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74.1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74.1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738908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73.9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30275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73.4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132831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Tamaulipas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73.2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449600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71.7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3659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Nacional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71.7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5944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Campeche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70.9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2544257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Yucatán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70.6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68318152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13C3803E-512C-C954-9FFA-06AAF45781F9}"/>
              </a:ext>
            </a:extLst>
          </p:cNvPr>
          <p:cNvGraphicFramePr>
            <a:graphicFrameLocks noGrp="1"/>
          </p:cNvGraphicFramePr>
          <p:nvPr/>
        </p:nvGraphicFramePr>
        <p:xfrm>
          <a:off x="9191928" y="924262"/>
          <a:ext cx="2484087" cy="343010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45594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8940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9553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60.1 - 70.0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Nayarit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69.6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68.3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65.0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64.8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Durango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64.7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63.5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Tlaxcala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62.7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2544224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60.0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8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58.3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Veracruz de Ignacio </a:t>
                      </a:r>
                      <a:b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58.2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53.9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53.0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44.3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C10F41B8-3188-4FDC-5BC8-86F2FA27B670}"/>
              </a:ext>
            </a:extLst>
          </p:cNvPr>
          <p:cNvSpPr txBox="1"/>
          <p:nvPr/>
        </p:nvSpPr>
        <p:spPr>
          <a:xfrm>
            <a:off x="5122714" y="109916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1870131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áfico 8">
            <a:extLst>
              <a:ext uri="{FF2B5EF4-FFF2-40B4-BE49-F238E27FC236}">
                <a16:creationId xmlns:a16="http://schemas.microsoft.com/office/drawing/2014/main" id="{548AE2F7-1768-4243-8272-3983B285A617}"/>
              </a:ext>
            </a:extLst>
          </p:cNvPr>
          <p:cNvGraphicFramePr/>
          <p:nvPr/>
        </p:nvGraphicFramePr>
        <p:xfrm>
          <a:off x="514351" y="1876965"/>
          <a:ext cx="11139421" cy="40656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CuadroTexto 10">
            <a:extLst>
              <a:ext uri="{FF2B5EF4-FFF2-40B4-BE49-F238E27FC236}">
                <a16:creationId xmlns:a16="http://schemas.microsoft.com/office/drawing/2014/main" id="{B811E401-32FE-B808-7CA9-9474D2B04F94}"/>
              </a:ext>
            </a:extLst>
          </p:cNvPr>
          <p:cNvSpPr txBox="1"/>
          <p:nvPr/>
        </p:nvSpPr>
        <p:spPr>
          <a:xfrm>
            <a:off x="2770354" y="1870296"/>
            <a:ext cx="2931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1602D2C4-D921-7679-93C2-948DCC0A609E}"/>
              </a:ext>
            </a:extLst>
          </p:cNvPr>
          <p:cNvSpPr txBox="1"/>
          <p:nvPr/>
        </p:nvSpPr>
        <p:spPr>
          <a:xfrm>
            <a:off x="6569572" y="1890174"/>
            <a:ext cx="2931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BF3B9AB-A949-4206-950D-803E7F6BA214}"/>
              </a:ext>
            </a:extLst>
          </p:cNvPr>
          <p:cNvSpPr txBox="1"/>
          <p:nvPr/>
        </p:nvSpPr>
        <p:spPr>
          <a:xfrm>
            <a:off x="10256377" y="1890174"/>
            <a:ext cx="2931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51A3F01F-35A5-974F-F569-C313ED14BCCF}"/>
              </a:ext>
            </a:extLst>
          </p:cNvPr>
          <p:cNvSpPr txBox="1">
            <a:spLocks/>
          </p:cNvSpPr>
          <p:nvPr/>
        </p:nvSpPr>
        <p:spPr>
          <a:xfrm>
            <a:off x="0" y="127263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HOGARES SEGÚN TIPO DE SERVICIO CONTRATADO</a:t>
            </a:r>
            <a:endParaRPr kumimoji="0" lang="es-MX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itchFamily="34" charset="0"/>
              <a:cs typeface="Arial" pitchFamily="34" charset="0"/>
              <a:sym typeface="Arial"/>
            </a:endParaRPr>
          </a:p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2022 y 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A730D529-6A31-4F49-55B5-C7D9A6AA7AD4}"/>
              </a:ext>
            </a:extLst>
          </p:cNvPr>
          <p:cNvSpPr txBox="1"/>
          <p:nvPr/>
        </p:nvSpPr>
        <p:spPr>
          <a:xfrm>
            <a:off x="5081853" y="122292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A67E0F2-6D89-D741-1159-80347E9A88DD}"/>
              </a:ext>
            </a:extLst>
          </p:cNvPr>
          <p:cNvSpPr txBox="1"/>
          <p:nvPr/>
        </p:nvSpPr>
        <p:spPr>
          <a:xfrm>
            <a:off x="3245297" y="5933079"/>
            <a:ext cx="8598975" cy="66684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El porcentaje está calculado con respecto al total de hogares con al menos algún paquete o servicio contratado.</a:t>
            </a:r>
            <a:b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Internet: tienen contratado algún paquete o servicio relacionado con internet.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TV de paga: tienen contratado algún paquete o servicio relacionado con TV de paga.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Telefonía fija: tienen contratado algún paquete o servicio relacionado con telefonía fija.</a:t>
            </a:r>
          </a:p>
        </p:txBody>
      </p:sp>
    </p:spTree>
    <p:extLst>
      <p:ext uri="{BB962C8B-B14F-4D97-AF65-F5344CB8AC3E}">
        <p14:creationId xmlns:p14="http://schemas.microsoft.com/office/powerpoint/2010/main" val="275557825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DB02F52F-7233-5CC0-754C-73B9CCDF9B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7938429"/>
              </p:ext>
            </p:extLst>
          </p:nvPr>
        </p:nvGraphicFramePr>
        <p:xfrm>
          <a:off x="757698" y="1585436"/>
          <a:ext cx="5242560" cy="47122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1C3787D6-B4DF-6B82-D253-0DEC451448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088975"/>
              </p:ext>
            </p:extLst>
          </p:nvPr>
        </p:nvGraphicFramePr>
        <p:xfrm>
          <a:off x="6501466" y="2261606"/>
          <a:ext cx="5242560" cy="35975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9C3BACC1-6210-7DE5-010F-3E936453B0DB}"/>
              </a:ext>
            </a:extLst>
          </p:cNvPr>
          <p:cNvSpPr txBox="1"/>
          <p:nvPr/>
        </p:nvSpPr>
        <p:spPr>
          <a:xfrm>
            <a:off x="2858759" y="6249248"/>
            <a:ext cx="8075044" cy="35907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Nota:  Los porcentajes para los ámbitos urbano y rural se calcularon respecto al total de hogares por ámbito.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  La suma de los parciales puede no corresponder al total debido al redondeo.</a:t>
            </a:r>
          </a:p>
        </p:txBody>
      </p:sp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AFFC18B2-4BA4-5EDC-EB69-34B84FF13698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HOGARES QUE DISPONEN DE SERVICIO DE 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STREAMING</a:t>
            </a: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, SEGÚN LOS ÁMBITOS URBANO Y RURAL</a:t>
            </a:r>
            <a:r>
              <a:rPr kumimoji="0" lang="es-MX" sz="32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 </a:t>
            </a:r>
          </a:p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2023</a:t>
            </a: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F23292D7-2D58-AEA1-82F8-BBA185606631}"/>
              </a:ext>
            </a:extLst>
          </p:cNvPr>
          <p:cNvSpPr txBox="1"/>
          <p:nvPr/>
        </p:nvSpPr>
        <p:spPr>
          <a:xfrm>
            <a:off x="5081853" y="140546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25F47D9B-62F5-662A-266D-4462AA5E3972}"/>
              </a:ext>
            </a:extLst>
          </p:cNvPr>
          <p:cNvSpPr txBox="1"/>
          <p:nvPr/>
        </p:nvSpPr>
        <p:spPr>
          <a:xfrm>
            <a:off x="7261072" y="5693021"/>
            <a:ext cx="11770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Urbano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0C90AD98-ADCC-ABE6-43F7-BD8C7CB79A70}"/>
              </a:ext>
            </a:extLst>
          </p:cNvPr>
          <p:cNvSpPr txBox="1"/>
          <p:nvPr/>
        </p:nvSpPr>
        <p:spPr>
          <a:xfrm>
            <a:off x="9756756" y="5705925"/>
            <a:ext cx="11770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Rural</a:t>
            </a: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3F8D6068-E658-01DB-6FB3-ADABF4AE2633}"/>
              </a:ext>
            </a:extLst>
          </p:cNvPr>
          <p:cNvSpPr txBox="1"/>
          <p:nvPr/>
        </p:nvSpPr>
        <p:spPr>
          <a:xfrm>
            <a:off x="2512573" y="5049025"/>
            <a:ext cx="1503447" cy="5498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11.6</a:t>
            </a:r>
            <a:b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4DCC9FE-1870-E7D1-D4C8-933AFD11C4B2}"/>
              </a:ext>
            </a:extLst>
          </p:cNvPr>
          <p:cNvSpPr txBox="1"/>
          <p:nvPr/>
        </p:nvSpPr>
        <p:spPr>
          <a:xfrm>
            <a:off x="7106541" y="5046939"/>
            <a:ext cx="1503447" cy="5498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10.9</a:t>
            </a:r>
            <a:b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5A9EF383-18E0-D9AD-ED33-ED059C20DDE9}"/>
              </a:ext>
            </a:extLst>
          </p:cNvPr>
          <p:cNvSpPr txBox="1"/>
          <p:nvPr/>
        </p:nvSpPr>
        <p:spPr>
          <a:xfrm>
            <a:off x="9593555" y="5090873"/>
            <a:ext cx="1503447" cy="5498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0.8</a:t>
            </a:r>
            <a:b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7" name="Flecha: a la derecha 6">
            <a:extLst>
              <a:ext uri="{FF2B5EF4-FFF2-40B4-BE49-F238E27FC236}">
                <a16:creationId xmlns:a16="http://schemas.microsoft.com/office/drawing/2014/main" id="{A59807F5-2F72-3C1C-5417-34EC9B009217}"/>
              </a:ext>
            </a:extLst>
          </p:cNvPr>
          <p:cNvSpPr/>
          <p:nvPr/>
        </p:nvSpPr>
        <p:spPr>
          <a:xfrm>
            <a:off x="5237018" y="3429000"/>
            <a:ext cx="1068208" cy="1152236"/>
          </a:xfrm>
          <a:prstGeom prst="rightArrow">
            <a:avLst/>
          </a:prstGeom>
          <a:solidFill>
            <a:srgbClr val="058F8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58F8B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167779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2" y="1181986"/>
            <a:ext cx="5925276" cy="270843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DISPONIBILIDAD </a:t>
            </a:r>
            <a:b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USO DE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TELÉFONO CELULAR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9" name="Imagen 8" descr="Icono&#10;&#10;Descripción generada automáticamente">
            <a:extLst>
              <a:ext uri="{FF2B5EF4-FFF2-40B4-BE49-F238E27FC236}">
                <a16:creationId xmlns:a16="http://schemas.microsoft.com/office/drawing/2014/main" id="{DCABD49C-85C1-3317-5023-8BD9D32553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3883" y="350616"/>
            <a:ext cx="6156768" cy="6156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03114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17757E8F-E3D1-C95C-7E9F-A790DCDFF7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1418861"/>
              </p:ext>
            </p:extLst>
          </p:nvPr>
        </p:nvGraphicFramePr>
        <p:xfrm>
          <a:off x="876301" y="934721"/>
          <a:ext cx="10443596" cy="5122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CuadroTexto 7">
            <a:extLst>
              <a:ext uri="{FF2B5EF4-FFF2-40B4-BE49-F238E27FC236}">
                <a16:creationId xmlns:a16="http://schemas.microsoft.com/office/drawing/2014/main" id="{0F4C1251-982F-C163-2CDD-5CC7BD4005F3}"/>
              </a:ext>
            </a:extLst>
          </p:cNvPr>
          <p:cNvSpPr txBox="1"/>
          <p:nvPr/>
        </p:nvSpPr>
        <p:spPr>
          <a:xfrm>
            <a:off x="1588711" y="4926332"/>
            <a:ext cx="1503447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87.2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471D87B4-3B9D-51E1-B0AC-1D59730A06FC}"/>
              </a:ext>
            </a:extLst>
          </p:cNvPr>
          <p:cNvSpPr txBox="1"/>
          <p:nvPr/>
        </p:nvSpPr>
        <p:spPr>
          <a:xfrm>
            <a:off x="4097531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91.7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0810DDD6-8B03-B0C7-80F3-A1330DEE293E}"/>
              </a:ext>
            </a:extLst>
          </p:cNvPr>
          <p:cNvSpPr txBox="1"/>
          <p:nvPr/>
        </p:nvSpPr>
        <p:spPr>
          <a:xfrm>
            <a:off x="6640867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93.8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619D6D31-5380-E52A-4E00-740BC6D30313}"/>
              </a:ext>
            </a:extLst>
          </p:cNvPr>
          <p:cNvSpPr txBox="1"/>
          <p:nvPr/>
        </p:nvSpPr>
        <p:spPr>
          <a:xfrm>
            <a:off x="9150395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97.2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1B44760-E0E8-63FA-7B14-ABEB8D935FBB}"/>
              </a:ext>
            </a:extLst>
          </p:cNvPr>
          <p:cNvSpPr txBox="1">
            <a:spLocks/>
          </p:cNvSpPr>
          <p:nvPr/>
        </p:nvSpPr>
        <p:spPr>
          <a:xfrm>
            <a:off x="0" y="10886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005D674B-53FD-D8EC-668E-D4E2EE78C6A3}"/>
              </a:ext>
            </a:extLst>
          </p:cNvPr>
          <p:cNvSpPr txBox="1"/>
          <p:nvPr/>
        </p:nvSpPr>
        <p:spPr>
          <a:xfrm>
            <a:off x="5080861" y="117500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0E77CDFB-B116-89D4-A662-ED4B57DCB308}"/>
              </a:ext>
            </a:extLst>
          </p:cNvPr>
          <p:cNvSpPr txBox="1"/>
          <p:nvPr/>
        </p:nvSpPr>
        <p:spPr>
          <a:xfrm>
            <a:off x="3388371" y="6084946"/>
            <a:ext cx="6108054" cy="5642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Se consideran personas usuarias de teléfono celular quienes lo utilizan de manera autónoma y     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disponen de este cuando lo deseen.</a:t>
            </a:r>
          </a:p>
          <a:p>
            <a:pPr algn="l"/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2D8245AA-24D4-677B-6F26-7D4E9218E695}"/>
              </a:ext>
            </a:extLst>
          </p:cNvPr>
          <p:cNvSpPr txBox="1"/>
          <p:nvPr/>
        </p:nvSpPr>
        <p:spPr>
          <a:xfrm>
            <a:off x="3391811" y="6397433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347211196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52FDDB07-D567-2B1E-7CFF-4D7EBC4369C6}"/>
              </a:ext>
            </a:extLst>
          </p:cNvPr>
          <p:cNvGraphicFramePr/>
          <p:nvPr/>
        </p:nvGraphicFramePr>
        <p:xfrm>
          <a:off x="419100" y="1493521"/>
          <a:ext cx="11239500" cy="4612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F962DA14-5E9D-04CF-7CF9-E741D853540D}"/>
              </a:ext>
            </a:extLst>
          </p:cNvPr>
          <p:cNvSpPr txBox="1">
            <a:spLocks/>
          </p:cNvSpPr>
          <p:nvPr/>
        </p:nvSpPr>
        <p:spPr>
          <a:xfrm>
            <a:off x="0" y="16329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CELULAR,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SEGÚN SEXO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C84F4AE3-BF16-E0CB-DF1A-007D4BC2886E}"/>
              </a:ext>
            </a:extLst>
          </p:cNvPr>
          <p:cNvSpPr txBox="1"/>
          <p:nvPr/>
        </p:nvSpPr>
        <p:spPr>
          <a:xfrm>
            <a:off x="5081853" y="151689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06ED50F8-84B9-F47A-D457-C62A90F8D42D}"/>
              </a:ext>
            </a:extLst>
          </p:cNvPr>
          <p:cNvSpPr txBox="1"/>
          <p:nvPr/>
        </p:nvSpPr>
        <p:spPr>
          <a:xfrm>
            <a:off x="2974581" y="6272162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104659421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o 3">
            <a:extLst>
              <a:ext uri="{FF2B5EF4-FFF2-40B4-BE49-F238E27FC236}">
                <a16:creationId xmlns:a16="http://schemas.microsoft.com/office/drawing/2014/main" id="{5FD16B83-96BE-2362-0035-9DBD4DE700AD}"/>
              </a:ext>
            </a:extLst>
          </p:cNvPr>
          <p:cNvGrpSpPr/>
          <p:nvPr/>
        </p:nvGrpSpPr>
        <p:grpSpPr>
          <a:xfrm>
            <a:off x="2867530" y="1956262"/>
            <a:ext cx="6778800" cy="4240800"/>
            <a:chOff x="3514443" y="2225837"/>
            <a:chExt cx="6666649" cy="4177744"/>
          </a:xfrm>
        </p:grpSpPr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75C67B71-09FE-2C2F-B14E-2FDCA9F7439D}"/>
                </a:ext>
              </a:extLst>
            </p:cNvPr>
            <p:cNvSpPr/>
            <p:nvPr/>
          </p:nvSpPr>
          <p:spPr>
            <a:xfrm>
              <a:off x="6779409" y="4663107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831FA712-D5DE-77CF-BE26-8037FC3A907A}"/>
                </a:ext>
              </a:extLst>
            </p:cNvPr>
            <p:cNvSpPr/>
            <p:nvPr/>
          </p:nvSpPr>
          <p:spPr>
            <a:xfrm>
              <a:off x="3514443" y="2225837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3962F2B3-57BC-D33E-8FBF-34759BAB7F82}"/>
                </a:ext>
              </a:extLst>
            </p:cNvPr>
            <p:cNvSpPr/>
            <p:nvPr/>
          </p:nvSpPr>
          <p:spPr>
            <a:xfrm>
              <a:off x="4177320" y="3382342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828F3777-D3C1-DD60-5B35-B347C541FA54}"/>
                </a:ext>
              </a:extLst>
            </p:cNvPr>
            <p:cNvSpPr/>
            <p:nvPr/>
          </p:nvSpPr>
          <p:spPr>
            <a:xfrm>
              <a:off x="8971683" y="5026974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95FE4D8C-0C35-5613-E97A-6DB6302EBB10}"/>
                </a:ext>
              </a:extLst>
            </p:cNvPr>
            <p:cNvSpPr/>
            <p:nvPr/>
          </p:nvSpPr>
          <p:spPr>
            <a:xfrm>
              <a:off x="8615579" y="5654073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621D223C-D6E5-32BE-7FA6-72FA227604EA}"/>
                </a:ext>
              </a:extLst>
            </p:cNvPr>
            <p:cNvSpPr/>
            <p:nvPr/>
          </p:nvSpPr>
          <p:spPr>
            <a:xfrm>
              <a:off x="5481521" y="2456954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774B8791-2576-516D-94E7-B08E4739E56C}"/>
                </a:ext>
              </a:extLst>
            </p:cNvPr>
            <p:cNvSpPr/>
            <p:nvPr/>
          </p:nvSpPr>
          <p:spPr>
            <a:xfrm>
              <a:off x="6534934" y="2921792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48F0D9C0-A540-D371-D7D2-138E1A9F9671}"/>
                </a:ext>
              </a:extLst>
            </p:cNvPr>
            <p:cNvSpPr/>
            <p:nvPr/>
          </p:nvSpPr>
          <p:spPr>
            <a:xfrm>
              <a:off x="6393755" y="5303322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D641D869-0245-A789-48C8-7A54A937578F}"/>
                </a:ext>
              </a:extLst>
            </p:cNvPr>
            <p:cNvSpPr/>
            <p:nvPr/>
          </p:nvSpPr>
          <p:spPr>
            <a:xfrm>
              <a:off x="7526555" y="5308030"/>
              <a:ext cx="99338" cy="113330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05859EC2-2CAB-14B1-96FA-83CE7786AEF7}"/>
                </a:ext>
              </a:extLst>
            </p:cNvPr>
            <p:cNvSpPr/>
            <p:nvPr/>
          </p:nvSpPr>
          <p:spPr>
            <a:xfrm>
              <a:off x="5852611" y="3644818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1DCBD8EC-BB4C-51F1-02C3-FAB150236E3E}"/>
                </a:ext>
              </a:extLst>
            </p:cNvPr>
            <p:cNvSpPr/>
            <p:nvPr/>
          </p:nvSpPr>
          <p:spPr>
            <a:xfrm>
              <a:off x="6935573" y="4789805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B69C5743-E308-4E6A-4087-791529950C20}"/>
                </a:ext>
              </a:extLst>
            </p:cNvPr>
            <p:cNvSpPr/>
            <p:nvPr/>
          </p:nvSpPr>
          <p:spPr>
            <a:xfrm>
              <a:off x="6925049" y="5414298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0E3E3B79-ADF9-5513-4B14-EC056EDA2D37}"/>
                </a:ext>
              </a:extLst>
            </p:cNvPr>
            <p:cNvSpPr/>
            <p:nvPr/>
          </p:nvSpPr>
          <p:spPr>
            <a:xfrm>
              <a:off x="7413411" y="4889936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37FD5525-09E9-2F73-7EAF-9157C807BE5F}"/>
                </a:ext>
              </a:extLst>
            </p:cNvPr>
            <p:cNvSpPr/>
            <p:nvPr/>
          </p:nvSpPr>
          <p:spPr>
            <a:xfrm>
              <a:off x="6184386" y="4606695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C586790A-885C-A273-5562-EE72D4837168}"/>
                </a:ext>
              </a:extLst>
            </p:cNvPr>
            <p:cNvSpPr/>
            <p:nvPr/>
          </p:nvSpPr>
          <p:spPr>
            <a:xfrm>
              <a:off x="7283259" y="5137278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F1A4BAB3-60C6-FD2B-5408-E3E356F668C3}"/>
                </a:ext>
              </a:extLst>
            </p:cNvPr>
            <p:cNvSpPr/>
            <p:nvPr/>
          </p:nvSpPr>
          <p:spPr>
            <a:xfrm>
              <a:off x="6594790" y="5123490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B3E8D4FA-53DC-AA17-284D-9D070E2F9F21}"/>
                </a:ext>
              </a:extLst>
            </p:cNvPr>
            <p:cNvSpPr/>
            <p:nvPr/>
          </p:nvSpPr>
          <p:spPr>
            <a:xfrm>
              <a:off x="7495996" y="5411187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E9954A96-0626-F210-05EE-5772E2A7DE5E}"/>
                </a:ext>
              </a:extLst>
            </p:cNvPr>
            <p:cNvSpPr/>
            <p:nvPr/>
          </p:nvSpPr>
          <p:spPr>
            <a:xfrm>
              <a:off x="5975102" y="4520688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85B80B4C-5A2A-560D-3748-D2E95F4CA3DA}"/>
                </a:ext>
              </a:extLst>
            </p:cNvPr>
            <p:cNvSpPr/>
            <p:nvPr/>
          </p:nvSpPr>
          <p:spPr>
            <a:xfrm>
              <a:off x="7120276" y="3425304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9327A7B3-3947-9E21-DF88-56D7B6A0C010}"/>
                </a:ext>
              </a:extLst>
            </p:cNvPr>
            <p:cNvSpPr/>
            <p:nvPr/>
          </p:nvSpPr>
          <p:spPr>
            <a:xfrm>
              <a:off x="7688696" y="5508627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D8455B48-2285-FCA6-321E-067BD3E01871}"/>
                </a:ext>
              </a:extLst>
            </p:cNvPr>
            <p:cNvSpPr/>
            <p:nvPr/>
          </p:nvSpPr>
          <p:spPr>
            <a:xfrm>
              <a:off x="7600555" y="5015457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6342868C-6C13-3C6C-D352-BD08D0B4CF1B}"/>
                </a:ext>
              </a:extLst>
            </p:cNvPr>
            <p:cNvSpPr/>
            <p:nvPr/>
          </p:nvSpPr>
          <p:spPr>
            <a:xfrm>
              <a:off x="7261370" y="4851010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487A0B13-0CBF-71A5-C872-75842A13A86B}"/>
                </a:ext>
              </a:extLst>
            </p:cNvPr>
            <p:cNvSpPr/>
            <p:nvPr/>
          </p:nvSpPr>
          <p:spPr>
            <a:xfrm>
              <a:off x="9614692" y="4849665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3" name="Forma libre 52">
              <a:extLst>
                <a:ext uri="{FF2B5EF4-FFF2-40B4-BE49-F238E27FC236}">
                  <a16:creationId xmlns:a16="http://schemas.microsoft.com/office/drawing/2014/main" id="{08061387-9D03-8A92-4B22-21A294F68E93}"/>
                </a:ext>
              </a:extLst>
            </p:cNvPr>
            <p:cNvSpPr/>
            <p:nvPr/>
          </p:nvSpPr>
          <p:spPr>
            <a:xfrm>
              <a:off x="6902067" y="4179016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A0A2DC2C-AA60-BEF6-51A1-74F9DAACEA21}"/>
                </a:ext>
              </a:extLst>
            </p:cNvPr>
            <p:cNvSpPr/>
            <p:nvPr/>
          </p:nvSpPr>
          <p:spPr>
            <a:xfrm>
              <a:off x="5393548" y="3597905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DCB37C12-D26F-2769-B14D-EAEDC1BCDC43}"/>
                </a:ext>
              </a:extLst>
            </p:cNvPr>
            <p:cNvSpPr/>
            <p:nvPr/>
          </p:nvSpPr>
          <p:spPr>
            <a:xfrm>
              <a:off x="4214951" y="2281325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25477020-4F2D-2143-3AE5-C2D233D031D4}"/>
                </a:ext>
              </a:extLst>
            </p:cNvPr>
            <p:cNvSpPr/>
            <p:nvPr/>
          </p:nvSpPr>
          <p:spPr>
            <a:xfrm>
              <a:off x="8620798" y="5505012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2353058E-F66F-2D8F-70CE-6E0374B7882B}"/>
                </a:ext>
              </a:extLst>
            </p:cNvPr>
            <p:cNvSpPr/>
            <p:nvPr/>
          </p:nvSpPr>
          <p:spPr>
            <a:xfrm>
              <a:off x="7358858" y="3449938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EC7C9BEF-9F86-3191-A671-4E5B2742D869}"/>
                </a:ext>
              </a:extLst>
            </p:cNvPr>
            <p:cNvSpPr/>
            <p:nvPr/>
          </p:nvSpPr>
          <p:spPr>
            <a:xfrm>
              <a:off x="7663693" y="5258343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C3D7A464-358D-920A-D6F6-C7FB8417D85D}"/>
                </a:ext>
              </a:extLst>
            </p:cNvPr>
            <p:cNvSpPr/>
            <p:nvPr/>
          </p:nvSpPr>
          <p:spPr>
            <a:xfrm>
              <a:off x="7655948" y="4654953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B0C69D8F-F36B-C74C-1D73-31D6B999EAFC}"/>
                </a:ext>
              </a:extLst>
            </p:cNvPr>
            <p:cNvSpPr/>
            <p:nvPr/>
          </p:nvSpPr>
          <p:spPr>
            <a:xfrm>
              <a:off x="9404312" y="4842100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B9BDDFB5-2D32-A408-946B-E50DF892A8E5}"/>
                </a:ext>
              </a:extLst>
            </p:cNvPr>
            <p:cNvSpPr/>
            <p:nvPr/>
          </p:nvSpPr>
          <p:spPr>
            <a:xfrm>
              <a:off x="6465061" y="4039459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sp>
        <p:nvSpPr>
          <p:cNvPr id="3" name="Rectángulo 2">
            <a:extLst>
              <a:ext uri="{FF2B5EF4-FFF2-40B4-BE49-F238E27FC236}">
                <a16:creationId xmlns:a16="http://schemas.microsoft.com/office/drawing/2014/main" id="{6E99FBCE-78C4-5AD6-B85B-A07EC5129684}"/>
              </a:ext>
            </a:extLst>
          </p:cNvPr>
          <p:cNvSpPr/>
          <p:nvPr/>
        </p:nvSpPr>
        <p:spPr>
          <a:xfrm>
            <a:off x="367046" y="5618958"/>
            <a:ext cx="2933806" cy="90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6" name="Marcador de texto 2">
            <a:extLst>
              <a:ext uri="{FF2B5EF4-FFF2-40B4-BE49-F238E27FC236}">
                <a16:creationId xmlns:a16="http://schemas.microsoft.com/office/drawing/2014/main" id="{A3514B2B-A4F7-33F2-2495-9DDEF7AD8B96}"/>
              </a:ext>
            </a:extLst>
          </p:cNvPr>
          <p:cNvSpPr txBox="1">
            <a:spLocks/>
          </p:cNvSpPr>
          <p:nvPr/>
        </p:nvSpPr>
        <p:spPr>
          <a:xfrm>
            <a:off x="0" y="170807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CELULAR, SEGÚN ENTIDAD FEDERATIVA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DAD969F4-6D7B-E2F9-ABDE-EBFC247F8E18}"/>
              </a:ext>
            </a:extLst>
          </p:cNvPr>
          <p:cNvSpPr txBox="1"/>
          <p:nvPr/>
        </p:nvSpPr>
        <p:spPr>
          <a:xfrm>
            <a:off x="5081853" y="144068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E74A671F-AC52-3A3A-97E3-1DE4E7DE834C}"/>
              </a:ext>
            </a:extLst>
          </p:cNvPr>
          <p:cNvSpPr txBox="1"/>
          <p:nvPr/>
        </p:nvSpPr>
        <p:spPr>
          <a:xfrm>
            <a:off x="3863941" y="624653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Incremento estadísticamente significativo respecto al año anterior.</a:t>
            </a:r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2AC24A33-230D-620A-C57A-04BA550BD0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333912"/>
              </p:ext>
            </p:extLst>
          </p:nvPr>
        </p:nvGraphicFramePr>
        <p:xfrm>
          <a:off x="469425" y="1079726"/>
          <a:ext cx="2533381" cy="542329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85.1 - 100.0</a:t>
                      </a:r>
                      <a:endParaRPr lang="es-MX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89.4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89.2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Ciudad de 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88.3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465521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Jalisco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88.2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035885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Tamaulipas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87.4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3479417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Sinaloa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86.6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179930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Chihuahua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86.6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3678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Quintana Roo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86.6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797060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Sonora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86.0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7078798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Colima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85.6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5506218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Nuevo León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85.3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9170665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80.1 – 85.0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84.7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83.7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Querétaro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83.4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Nayarit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82.7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82.7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Durango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82.4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449600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81.8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6249781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Yucatán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81.5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3659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Nacional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81.4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5944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81.0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2544257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 80.6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68318152"/>
                  </a:ext>
                </a:extLst>
              </a:tr>
            </a:tbl>
          </a:graphicData>
        </a:graphic>
      </p:graphicFrame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CDF7FAB0-934B-A0DA-75E4-37925640352A}"/>
              </a:ext>
            </a:extLst>
          </p:cNvPr>
          <p:cNvGraphicFramePr>
            <a:graphicFrameLocks noGrp="1"/>
          </p:cNvGraphicFramePr>
          <p:nvPr/>
        </p:nvGraphicFramePr>
        <p:xfrm>
          <a:off x="9191928" y="924262"/>
          <a:ext cx="2522319" cy="355313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79597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8940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33782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75.1 - 80.0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Campeche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79.4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79.2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78.5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Michoacán de Ocampo 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77.8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76.6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Tlaxcala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76.5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75.5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2544224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Veracruz de Ignacio </a:t>
                      </a:r>
                      <a:b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75.3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290660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70.1 – 75.0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74.5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70.8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800" dirty="0"/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8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70.0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8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63.8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1796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E443C73E-D91E-35A7-D3A3-0B8B89A10ECB}"/>
              </a:ext>
            </a:extLst>
          </p:cNvPr>
          <p:cNvGraphicFramePr/>
          <p:nvPr/>
        </p:nvGraphicFramePr>
        <p:xfrm>
          <a:off x="0" y="1601579"/>
          <a:ext cx="11726778" cy="44107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id="{84729DF2-3132-6538-5A2F-95A9C99A2196}"/>
              </a:ext>
            </a:extLst>
          </p:cNvPr>
          <p:cNvSpPr txBox="1"/>
          <p:nvPr/>
        </p:nvSpPr>
        <p:spPr>
          <a:xfrm>
            <a:off x="10180678" y="3812087"/>
            <a:ext cx="1546100" cy="830997"/>
          </a:xfrm>
          <a:prstGeom prst="rect">
            <a:avLst/>
          </a:prstGeom>
          <a:solidFill>
            <a:schemeClr val="bg1"/>
          </a:solidFill>
        </p:spPr>
        <p:txBody>
          <a:bodyPr wrap="square" lIns="36000" rtlCol="0">
            <a:spAutoFit/>
          </a:bodyPr>
          <a:lstStyle/>
          <a:p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Celular</a:t>
            </a:r>
            <a:b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inteligente</a:t>
            </a:r>
            <a:br>
              <a:rPr lang="es-ES_tradnl" sz="1600" b="1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ES_tradnl" sz="1600" b="1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(smartphone)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C0B34079-341E-3210-075E-0A1CCDAEF4FD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CELULAR,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SEGÚN TIPO DE EQUIPO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863E48-6038-E7FC-F0C3-DA11DC5CD9F6}"/>
              </a:ext>
            </a:extLst>
          </p:cNvPr>
          <p:cNvSpPr txBox="1"/>
          <p:nvPr/>
        </p:nvSpPr>
        <p:spPr>
          <a:xfrm>
            <a:off x="5081853" y="1418917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225E0021-268E-29E2-87EF-C98FA6CED5EC}"/>
              </a:ext>
            </a:extLst>
          </p:cNvPr>
          <p:cNvSpPr txBox="1"/>
          <p:nvPr/>
        </p:nvSpPr>
        <p:spPr>
          <a:xfrm>
            <a:off x="10180677" y="2117425"/>
            <a:ext cx="1546100" cy="584775"/>
          </a:xfrm>
          <a:prstGeom prst="rect">
            <a:avLst/>
          </a:prstGeom>
          <a:solidFill>
            <a:schemeClr val="bg1"/>
          </a:solidFill>
        </p:spPr>
        <p:txBody>
          <a:bodyPr wrap="square" lIns="36000" rtlCol="0">
            <a:spAutoFit/>
          </a:bodyPr>
          <a:lstStyle/>
          <a:p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Celular</a:t>
            </a:r>
            <a:b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común</a:t>
            </a:r>
            <a:endParaRPr lang="es-ES_tradnl" sz="1600" b="1" i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3C1547AF-9A24-3267-80C2-94D4D1114FDC}"/>
              </a:ext>
            </a:extLst>
          </p:cNvPr>
          <p:cNvSpPr txBox="1"/>
          <p:nvPr/>
        </p:nvSpPr>
        <p:spPr>
          <a:xfrm>
            <a:off x="2974581" y="5981579"/>
            <a:ext cx="9265246" cy="35907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 Los valores no suman 100 porque hay personas que utilizan ambos tipos de equipo. Para 2020, estos fueron de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0.3 %, y de 2021 a 2023, de 0.2 por ciento.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9BBC1DD-B695-9454-FF0B-59992972D4DC}"/>
              </a:ext>
            </a:extLst>
          </p:cNvPr>
          <p:cNvSpPr txBox="1"/>
          <p:nvPr/>
        </p:nvSpPr>
        <p:spPr>
          <a:xfrm>
            <a:off x="2974581" y="6294651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6251156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>
            <a:extLst>
              <a:ext uri="{FF2B5EF4-FFF2-40B4-BE49-F238E27FC236}">
                <a16:creationId xmlns:a16="http://schemas.microsoft.com/office/drawing/2014/main" id="{BBFDCD9D-6C75-9F52-AA98-E2B68579038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968" t="50000" r="7500" b="8128"/>
          <a:stretch/>
        </p:blipFill>
        <p:spPr>
          <a:xfrm>
            <a:off x="1659411" y="4218677"/>
            <a:ext cx="8873178" cy="2359500"/>
          </a:xfrm>
          <a:prstGeom prst="rect">
            <a:avLst/>
          </a:prstGeom>
        </p:spPr>
      </p:pic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2337B09C-C4B9-8096-188C-AC73A2837ADB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MODELO ESTÁNDAR PARA GENERAR 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ESTADÍSTICAS OFICIALES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6" name="Título 2">
            <a:extLst>
              <a:ext uri="{FF2B5EF4-FFF2-40B4-BE49-F238E27FC236}">
                <a16:creationId xmlns:a16="http://schemas.microsoft.com/office/drawing/2014/main" id="{52876BE9-43EF-3212-876A-6FF0CA7BD552}"/>
              </a:ext>
            </a:extLst>
          </p:cNvPr>
          <p:cNvSpPr txBox="1">
            <a:spLocks/>
          </p:cNvSpPr>
          <p:nvPr/>
        </p:nvSpPr>
        <p:spPr>
          <a:xfrm>
            <a:off x="761626" y="1871277"/>
            <a:ext cx="10824121" cy="412532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400" algn="just">
              <a:lnSpc>
                <a:spcPct val="100000"/>
              </a:lnSpc>
            </a:pPr>
            <a:r>
              <a:rPr lang="es-MX" altLang="ko-KR" sz="1750" b="1" dirty="0">
                <a:latin typeface="Arial" panose="020B0604020202020204" pitchFamily="34" charset="0"/>
                <a:cs typeface="Arial" panose="020B0604020202020204" pitchFamily="34" charset="0"/>
              </a:rPr>
              <a:t>La Norma Técnica del Proceso de Producción de Información Estadística y Geográfica (NTPPIEG), </a:t>
            </a:r>
            <a:r>
              <a:rPr lang="es-MX" altLang="ko-KR" sz="1750" dirty="0">
                <a:latin typeface="Arial" panose="020B0604020202020204" pitchFamily="34" charset="0"/>
                <a:cs typeface="Arial" panose="020B0604020202020204" pitchFamily="34" charset="0"/>
              </a:rPr>
              <a:t>se establece con el propósito de estandarizar los procesos estadísticos adecuando el Modelo estándar de producción de información de estadísticas oficiales: </a:t>
            </a:r>
            <a:r>
              <a:rPr lang="es-MX" altLang="ko-KR" sz="1750" i="1" dirty="0">
                <a:latin typeface="Arial" panose="020B0604020202020204" pitchFamily="34" charset="0"/>
                <a:cs typeface="Arial" panose="020B0604020202020204" pitchFamily="34" charset="0"/>
              </a:rPr>
              <a:t>“</a:t>
            </a:r>
            <a:r>
              <a:rPr lang="es-MX" altLang="ko-KR" sz="1750" i="1" dirty="0" err="1">
                <a:latin typeface="Arial" panose="020B0604020202020204" pitchFamily="34" charset="0"/>
                <a:cs typeface="Arial" panose="020B0604020202020204" pitchFamily="34" charset="0"/>
              </a:rPr>
              <a:t>Generic</a:t>
            </a:r>
            <a:r>
              <a:rPr lang="es-MX" altLang="ko-KR" sz="1750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MX" altLang="ko-KR" sz="1750" i="1" dirty="0" err="1">
                <a:latin typeface="Arial" panose="020B0604020202020204" pitchFamily="34" charset="0"/>
                <a:cs typeface="Arial" panose="020B0604020202020204" pitchFamily="34" charset="0"/>
              </a:rPr>
              <a:t>Statistical</a:t>
            </a:r>
            <a:r>
              <a:rPr lang="es-MX" altLang="ko-KR" sz="1750" i="1" dirty="0">
                <a:latin typeface="Arial" panose="020B0604020202020204" pitchFamily="34" charset="0"/>
                <a:cs typeface="Arial" panose="020B0604020202020204" pitchFamily="34" charset="0"/>
              </a:rPr>
              <a:t> Business </a:t>
            </a:r>
            <a:r>
              <a:rPr lang="es-MX" altLang="ko-KR" sz="1750" i="1" dirty="0" err="1">
                <a:latin typeface="Arial" panose="020B0604020202020204" pitchFamily="34" charset="0"/>
                <a:cs typeface="Arial" panose="020B0604020202020204" pitchFamily="34" charset="0"/>
              </a:rPr>
              <a:t>Process</a:t>
            </a:r>
            <a:r>
              <a:rPr lang="es-MX" altLang="ko-KR" sz="1750" i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MX" altLang="ko-KR" sz="1750" i="1" dirty="0" err="1">
                <a:latin typeface="Arial" panose="020B0604020202020204" pitchFamily="34" charset="0"/>
                <a:cs typeface="Arial" panose="020B0604020202020204" pitchFamily="34" charset="0"/>
              </a:rPr>
              <a:t>Model</a:t>
            </a:r>
            <a:r>
              <a:rPr lang="es-MX" altLang="ko-KR" sz="1750" i="1" dirty="0">
                <a:latin typeface="Arial" panose="020B0604020202020204" pitchFamily="34" charset="0"/>
                <a:cs typeface="Arial" panose="020B0604020202020204" pitchFamily="34" charset="0"/>
              </a:rPr>
              <a:t>” </a:t>
            </a:r>
            <a:r>
              <a:rPr lang="es-MX" altLang="ko-KR" sz="1750" dirty="0">
                <a:latin typeface="Arial" panose="020B0604020202020204" pitchFamily="34" charset="0"/>
                <a:cs typeface="Arial" panose="020B0604020202020204" pitchFamily="34" charset="0"/>
              </a:rPr>
              <a:t>(GSBPM por sus siglas en inglés) al contexto nacional, creando el </a:t>
            </a:r>
            <a:r>
              <a:rPr lang="es-MX" altLang="ko-KR" sz="1750" b="1" dirty="0">
                <a:latin typeface="Arial" panose="020B0604020202020204" pitchFamily="34" charset="0"/>
                <a:cs typeface="Arial" panose="020B0604020202020204" pitchFamily="34" charset="0"/>
              </a:rPr>
              <a:t>“Modelo de Proceso Estadístico y Geográfico (MPEG)”</a:t>
            </a:r>
          </a:p>
          <a:p>
            <a:pPr marL="25400" algn="just">
              <a:lnSpc>
                <a:spcPct val="100000"/>
              </a:lnSpc>
            </a:pPr>
            <a:endParaRPr lang="es-MX" altLang="ko-KR" sz="175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5400" algn="just">
              <a:lnSpc>
                <a:spcPct val="100000"/>
              </a:lnSpc>
            </a:pPr>
            <a:r>
              <a:rPr lang="es-MX" altLang="ko-KR" sz="1750" dirty="0">
                <a:latin typeface="Arial" panose="020B0604020202020204" pitchFamily="34" charset="0"/>
                <a:cs typeface="Arial" panose="020B0604020202020204" pitchFamily="34" charset="0"/>
              </a:rPr>
              <a:t>El MPEG es el marco de referencia estandarizado para la producción de la información oficial, utilizando conceptos y terminología armonizada internacionalmente, el cual se describe en 8 fases y 44 subprocesos.</a:t>
            </a:r>
          </a:p>
        </p:txBody>
      </p:sp>
    </p:spTree>
    <p:extLst>
      <p:ext uri="{BB962C8B-B14F-4D97-AF65-F5344CB8AC3E}">
        <p14:creationId xmlns:p14="http://schemas.microsoft.com/office/powerpoint/2010/main" val="147489579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774C91CC-420E-BB04-D0DB-EE2A7EB74C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9554530"/>
              </p:ext>
            </p:extLst>
          </p:nvPr>
        </p:nvGraphicFramePr>
        <p:xfrm>
          <a:off x="5971075" y="1487841"/>
          <a:ext cx="5991076" cy="43741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Gráfico 7">
            <a:extLst>
              <a:ext uri="{FF2B5EF4-FFF2-40B4-BE49-F238E27FC236}">
                <a16:creationId xmlns:a16="http://schemas.microsoft.com/office/drawing/2014/main" id="{C811759C-F598-8336-CC75-0650A2BA16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3748818"/>
              </p:ext>
            </p:extLst>
          </p:nvPr>
        </p:nvGraphicFramePr>
        <p:xfrm>
          <a:off x="359092" y="1520103"/>
          <a:ext cx="5631860" cy="43700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CuadroTexto 11">
            <a:extLst>
              <a:ext uri="{FF2B5EF4-FFF2-40B4-BE49-F238E27FC236}">
                <a16:creationId xmlns:a16="http://schemas.microsoft.com/office/drawing/2014/main" id="{398A3CB2-6A40-4933-8C19-1F738ADF30D1}"/>
              </a:ext>
            </a:extLst>
          </p:cNvPr>
          <p:cNvSpPr txBox="1"/>
          <p:nvPr/>
        </p:nvSpPr>
        <p:spPr>
          <a:xfrm>
            <a:off x="5871150" y="1803028"/>
            <a:ext cx="739515" cy="1630184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r" defTabSz="412750" hangingPunct="0">
              <a:lnSpc>
                <a:spcPct val="150000"/>
              </a:lnSpc>
            </a:pPr>
            <a:endParaRPr lang="es-MX" sz="1600" b="1" dirty="0">
              <a:latin typeface="Arial" panose="020B0604020202020204" pitchFamily="34" charset="0"/>
              <a:cs typeface="Arial" panose="020B0604020202020204" pitchFamily="34" charset="0"/>
              <a:sym typeface="Helvetica Neue Medium"/>
            </a:endParaRPr>
          </a:p>
          <a:p>
            <a:pPr algn="r" defTabSz="412750" hangingPunct="0">
              <a:lnSpc>
                <a:spcPct val="150000"/>
              </a:lnSpc>
            </a:pPr>
            <a:r>
              <a:rPr lang="es-MX" sz="1600" b="1" dirty="0"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2020</a:t>
            </a:r>
          </a:p>
          <a:p>
            <a:pPr algn="r" defTabSz="412750" hangingPunct="0">
              <a:lnSpc>
                <a:spcPct val="150000"/>
              </a:lnSpc>
            </a:pPr>
            <a:r>
              <a:rPr lang="es-MX" sz="1600" b="1" dirty="0"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2023</a:t>
            </a: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E1B3B650-8337-4BA1-9491-4DEA9F2E1FA8}"/>
              </a:ext>
            </a:extLst>
          </p:cNvPr>
          <p:cNvSpPr/>
          <p:nvPr/>
        </p:nvSpPr>
        <p:spPr>
          <a:xfrm>
            <a:off x="5683828" y="2485255"/>
            <a:ext cx="270244" cy="261885"/>
          </a:xfrm>
          <a:prstGeom prst="ellipse">
            <a:avLst/>
          </a:prstGeom>
          <a:solidFill>
            <a:srgbClr val="0CD2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450" dirty="0">
              <a:solidFill>
                <a:schemeClr val="accent2"/>
              </a:solidFill>
            </a:endParaRPr>
          </a:p>
        </p:txBody>
      </p:sp>
      <p:pic>
        <p:nvPicPr>
          <p:cNvPr id="38" name="Gráfico 3" descr="Dólar con relleno sólido">
            <a:extLst>
              <a:ext uri="{FF2B5EF4-FFF2-40B4-BE49-F238E27FC236}">
                <a16:creationId xmlns:a16="http://schemas.microsoft.com/office/drawing/2014/main" id="{01018FFC-FA40-4591-A375-13750582EE9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42210" y="4188665"/>
            <a:ext cx="395773" cy="276485"/>
          </a:xfrm>
          <a:prstGeom prst="rect">
            <a:avLst/>
          </a:prstGeom>
          <a:scene3d>
            <a:camera prst="isometricOffAxis2Top">
              <a:rot lat="18600000" lon="3207254" rev="18600000"/>
            </a:camera>
            <a:lightRig rig="threePt" dir="t"/>
          </a:scene3d>
        </p:spPr>
      </p:pic>
      <p:sp>
        <p:nvSpPr>
          <p:cNvPr id="35" name="CuadroTexto 34">
            <a:extLst>
              <a:ext uri="{FF2B5EF4-FFF2-40B4-BE49-F238E27FC236}">
                <a16:creationId xmlns:a16="http://schemas.microsoft.com/office/drawing/2014/main" id="{DDA29F1F-B3BD-4E3F-BCA9-52C64BC0A4FF}"/>
              </a:ext>
            </a:extLst>
          </p:cNvPr>
          <p:cNvSpPr txBox="1"/>
          <p:nvPr/>
        </p:nvSpPr>
        <p:spPr>
          <a:xfrm>
            <a:off x="2817895" y="6031230"/>
            <a:ext cx="9144256" cy="66684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Precios promedios constantes a 2023 de acuerdo con el Índice Nacional de Precios al Consumidor (INPC).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No incluye a las personas usuarias que no supieron especificar el tipo de contrato.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El porcentaje no suma el 100 porque no se presenta a quienes no supieron especificar su tipo de contrato 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Para 2020, 2.8 % respondió </a:t>
            </a:r>
            <a:r>
              <a:rPr lang="es-MX" sz="10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sabe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para 2023, 3.9 por ciento. </a:t>
            </a: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7125A6B9-4501-E697-2D05-857E95DFC083}"/>
              </a:ext>
            </a:extLst>
          </p:cNvPr>
          <p:cNvSpPr/>
          <p:nvPr/>
        </p:nvSpPr>
        <p:spPr>
          <a:xfrm>
            <a:off x="5671764" y="2844655"/>
            <a:ext cx="270244" cy="261885"/>
          </a:xfrm>
          <a:prstGeom prst="ellips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450" dirty="0">
              <a:solidFill>
                <a:srgbClr val="002060"/>
              </a:solidFill>
            </a:endParaRP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F1394995-06B2-AE29-F92F-401145864FCE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 Y GASTO PROMEDIO, SEGÚN TIPO DE CONTRATO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y 2023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F5A42D81-7639-0623-801F-5B74D0C9A279}"/>
              </a:ext>
            </a:extLst>
          </p:cNvPr>
          <p:cNvSpPr txBox="1"/>
          <p:nvPr/>
        </p:nvSpPr>
        <p:spPr>
          <a:xfrm>
            <a:off x="5081853" y="1418917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55717676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8C4CFBDD-9A93-1F3A-165D-04F0657C7360}"/>
              </a:ext>
            </a:extLst>
          </p:cNvPr>
          <p:cNvGraphicFramePr/>
          <p:nvPr/>
        </p:nvGraphicFramePr>
        <p:xfrm>
          <a:off x="383676" y="1733722"/>
          <a:ext cx="11808323" cy="4419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F940E8AA-E860-118C-73F6-3C92632B554F}"/>
              </a:ext>
            </a:extLst>
          </p:cNvPr>
          <p:cNvSpPr txBox="1">
            <a:spLocks/>
          </p:cNvSpPr>
          <p:nvPr/>
        </p:nvSpPr>
        <p:spPr>
          <a:xfrm>
            <a:off x="0" y="159921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 INTELIGENTE, SEGÚN TIPO DE CONEXIÓN A INTERNET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AD83242A-8E2E-0FBB-8CCE-F3EBC23B7742}"/>
              </a:ext>
            </a:extLst>
          </p:cNvPr>
          <p:cNvSpPr txBox="1"/>
          <p:nvPr/>
        </p:nvSpPr>
        <p:spPr>
          <a:xfrm>
            <a:off x="5081853" y="142980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ED26EF23-57B8-501B-C10B-4308E1D674E9}"/>
              </a:ext>
            </a:extLst>
          </p:cNvPr>
          <p:cNvSpPr txBox="1"/>
          <p:nvPr/>
        </p:nvSpPr>
        <p:spPr>
          <a:xfrm>
            <a:off x="9595963" y="2023862"/>
            <a:ext cx="1546100" cy="338554"/>
          </a:xfrm>
          <a:prstGeom prst="rect">
            <a:avLst/>
          </a:prstGeom>
          <a:solidFill>
            <a:schemeClr val="bg1"/>
          </a:solidFill>
        </p:spPr>
        <p:txBody>
          <a:bodyPr wrap="square" lIns="36000" rtlCol="0">
            <a:spAutoFit/>
          </a:bodyPr>
          <a:lstStyle/>
          <a:p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Solo wifi</a:t>
            </a:r>
            <a:endParaRPr lang="es-ES_tradnl" sz="1600" b="1" i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3B06183E-7738-E9F1-5D3C-80B1C9C45A98}"/>
              </a:ext>
            </a:extLst>
          </p:cNvPr>
          <p:cNvSpPr txBox="1"/>
          <p:nvPr/>
        </p:nvSpPr>
        <p:spPr>
          <a:xfrm>
            <a:off x="9595963" y="2434760"/>
            <a:ext cx="2212361" cy="584775"/>
          </a:xfrm>
          <a:prstGeom prst="rect">
            <a:avLst/>
          </a:prstGeom>
          <a:solidFill>
            <a:schemeClr val="bg1"/>
          </a:solidFill>
        </p:spPr>
        <p:txBody>
          <a:bodyPr wrap="square" lIns="36000" rtlCol="0">
            <a:spAutoFit/>
          </a:bodyPr>
          <a:lstStyle/>
          <a:p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Solo con conexión móvil (datos)</a:t>
            </a:r>
            <a:endParaRPr lang="es-ES_tradnl" sz="1600" b="1" i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9FA3F072-4619-2B9C-348E-EDE038D7D8B8}"/>
              </a:ext>
            </a:extLst>
          </p:cNvPr>
          <p:cNvSpPr txBox="1"/>
          <p:nvPr/>
        </p:nvSpPr>
        <p:spPr>
          <a:xfrm>
            <a:off x="9595962" y="3171935"/>
            <a:ext cx="2212361" cy="338554"/>
          </a:xfrm>
          <a:prstGeom prst="rect">
            <a:avLst/>
          </a:prstGeom>
          <a:solidFill>
            <a:schemeClr val="bg1"/>
          </a:solidFill>
        </p:spPr>
        <p:txBody>
          <a:bodyPr wrap="square" lIns="36000" rtlCol="0">
            <a:spAutoFit/>
          </a:bodyPr>
          <a:lstStyle/>
          <a:p>
            <a:r>
              <a:rPr lang="es-ES_tradnl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Ambos</a:t>
            </a:r>
            <a:endParaRPr lang="es-ES_tradnl" sz="1600" b="1" i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F36C2067-E6B7-188E-B186-ACF68C7D0774}"/>
              </a:ext>
            </a:extLst>
          </p:cNvPr>
          <p:cNvSpPr txBox="1"/>
          <p:nvPr/>
        </p:nvSpPr>
        <p:spPr>
          <a:xfrm>
            <a:off x="2974581" y="6185601"/>
            <a:ext cx="421108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181637347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5A50B3D3-9E3C-13CF-BF66-AD5548BC92E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4703655"/>
              </p:ext>
            </p:extLst>
          </p:nvPr>
        </p:nvGraphicFramePr>
        <p:xfrm>
          <a:off x="450176" y="1826320"/>
          <a:ext cx="11584217" cy="4151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Marcador de texto 2">
            <a:extLst>
              <a:ext uri="{FF2B5EF4-FFF2-40B4-BE49-F238E27FC236}">
                <a16:creationId xmlns:a16="http://schemas.microsoft.com/office/drawing/2014/main" id="{94533793-6BE6-06FA-1F6E-680A04F7882A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 INTELIGENTE, SEGÚN TIPO DE APLICACIÓN QUE USAN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FA335DC4-FD4F-603B-4FB3-23871CA236DA}"/>
              </a:ext>
            </a:extLst>
          </p:cNvPr>
          <p:cNvSpPr txBox="1"/>
          <p:nvPr/>
        </p:nvSpPr>
        <p:spPr>
          <a:xfrm>
            <a:off x="5081853" y="1418917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E957AE3D-B743-200D-DFC5-A0241BFDAC12}"/>
              </a:ext>
            </a:extLst>
          </p:cNvPr>
          <p:cNvSpPr txBox="1"/>
          <p:nvPr/>
        </p:nvSpPr>
        <p:spPr>
          <a:xfrm>
            <a:off x="3018194" y="5990133"/>
            <a:ext cx="7292808" cy="51296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l"/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Las personas usuarias pueden usar más de una aplicación en su teléfono celular inteligente (</a:t>
            </a:r>
            <a:r>
              <a:rPr lang="es-MX" sz="10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smartphone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).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El 94.4 % de las personas usuarias de teléfono celular inteligente usó aplicaciones.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9E76370-0D3D-FFF2-2F91-E67C8A618B44}"/>
              </a:ext>
            </a:extLst>
          </p:cNvPr>
          <p:cNvSpPr txBox="1"/>
          <p:nvPr/>
        </p:nvSpPr>
        <p:spPr>
          <a:xfrm>
            <a:off x="2974580" y="6270644"/>
            <a:ext cx="4523499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Incremento estadísticamente significativo respecto al año anterior.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Decremento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261461050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93C571AE-C6F3-68CE-CF0C-C29762DA65FE}"/>
              </a:ext>
            </a:extLst>
          </p:cNvPr>
          <p:cNvSpPr txBox="1">
            <a:spLocks/>
          </p:cNvSpPr>
          <p:nvPr/>
        </p:nvSpPr>
        <p:spPr>
          <a:xfrm>
            <a:off x="90435" y="148072"/>
            <a:ext cx="11838328" cy="18313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TELÉFONO CELULAR INTELIGENTE, POR TIPO DE APLICACIÓN UTILIZADA, SEGÚN SEXO </a:t>
            </a:r>
            <a:br>
              <a:rPr lang="es-MX" sz="2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DD442343-A234-F4BF-E71B-9C8510ED78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9705600"/>
              </p:ext>
            </p:extLst>
          </p:nvPr>
        </p:nvGraphicFramePr>
        <p:xfrm>
          <a:off x="344545" y="2028206"/>
          <a:ext cx="11584218" cy="3977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uadroTexto 9">
            <a:extLst>
              <a:ext uri="{FF2B5EF4-FFF2-40B4-BE49-F238E27FC236}">
                <a16:creationId xmlns:a16="http://schemas.microsoft.com/office/drawing/2014/main" id="{62B7C2DC-5C74-1BC6-01E6-21E0103BF57B}"/>
              </a:ext>
            </a:extLst>
          </p:cNvPr>
          <p:cNvSpPr txBox="1"/>
          <p:nvPr/>
        </p:nvSpPr>
        <p:spPr>
          <a:xfrm>
            <a:off x="3018194" y="6017845"/>
            <a:ext cx="7292808" cy="51296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l"/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Las personas usuarias pueden usar más de una aplicación en su teléfono celular inteligente (</a:t>
            </a:r>
            <a:r>
              <a:rPr lang="es-MX" sz="10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smartphone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).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El 94.3 %  de hombres y el 94.4 % de mujeres usuarias de teléfono celular inteligente usaron aplicaciones.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8DCBD8F6-9B1C-B3D0-DAD0-542C91FD89A7}"/>
              </a:ext>
            </a:extLst>
          </p:cNvPr>
          <p:cNvSpPr txBox="1"/>
          <p:nvPr/>
        </p:nvSpPr>
        <p:spPr>
          <a:xfrm>
            <a:off x="2974580" y="6308747"/>
            <a:ext cx="4523499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Incremento estadísticamente significativo respecto al año anterior.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Decremento estadísticamente significativo respecto al año anterior.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6B8588A-61F9-F74A-DB00-A703A26026CC}"/>
              </a:ext>
            </a:extLst>
          </p:cNvPr>
          <p:cNvSpPr txBox="1"/>
          <p:nvPr/>
        </p:nvSpPr>
        <p:spPr>
          <a:xfrm>
            <a:off x="4994460" y="182551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41373432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F3197FC-E8F9-912B-E32B-2C32D3D24E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2057910"/>
              </p:ext>
            </p:extLst>
          </p:nvPr>
        </p:nvGraphicFramePr>
        <p:xfrm>
          <a:off x="817393" y="1839235"/>
          <a:ext cx="10564863" cy="42196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ángulo 5">
            <a:extLst>
              <a:ext uri="{FF2B5EF4-FFF2-40B4-BE49-F238E27FC236}">
                <a16:creationId xmlns:a16="http://schemas.microsoft.com/office/drawing/2014/main" id="{C90AAAA8-ADF9-7765-F689-4CA50C055DDE}"/>
              </a:ext>
            </a:extLst>
          </p:cNvPr>
          <p:cNvSpPr/>
          <p:nvPr/>
        </p:nvSpPr>
        <p:spPr>
          <a:xfrm>
            <a:off x="1521732" y="4866727"/>
            <a:ext cx="1458254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</a:pPr>
            <a:r>
              <a:rPr lang="es-MX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32.8</a:t>
            </a:r>
            <a:b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A043769D-3EFB-D98C-2E51-6F3C32ABB097}"/>
              </a:ext>
            </a:extLst>
          </p:cNvPr>
          <p:cNvSpPr/>
          <p:nvPr/>
        </p:nvSpPr>
        <p:spPr>
          <a:xfrm>
            <a:off x="4115015" y="4866727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</a:pPr>
            <a:r>
              <a:rPr lang="es-MX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34.2</a:t>
            </a:r>
            <a:b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C02A526B-504E-8210-D2CD-8190DDB1C83B}"/>
              </a:ext>
            </a:extLst>
          </p:cNvPr>
          <p:cNvSpPr/>
          <p:nvPr/>
        </p:nvSpPr>
        <p:spPr>
          <a:xfrm>
            <a:off x="6681204" y="4843486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</a:pPr>
            <a:r>
              <a:rPr lang="es-MX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35.3</a:t>
            </a:r>
            <a:b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4B337E26-AD73-723F-D1AA-A7231DF953BB}"/>
              </a:ext>
            </a:extLst>
          </p:cNvPr>
          <p:cNvSpPr/>
          <p:nvPr/>
        </p:nvSpPr>
        <p:spPr>
          <a:xfrm>
            <a:off x="9247393" y="4854940"/>
            <a:ext cx="1416876" cy="457048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</a:pPr>
            <a:r>
              <a:rPr lang="es-MX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36</a:t>
            </a: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.7</a:t>
            </a:r>
          </a:p>
          <a:p>
            <a:pPr algn="ctr" defTabSz="412750" hangingPunct="0">
              <a:lnSpc>
                <a:spcPct val="90000"/>
              </a:lnSpc>
            </a:pP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D50C0C39-06CE-6FD7-49E4-06ED8F57BB96}"/>
              </a:ext>
            </a:extLst>
          </p:cNvPr>
          <p:cNvSpPr txBox="1">
            <a:spLocks/>
          </p:cNvSpPr>
          <p:nvPr/>
        </p:nvSpPr>
        <p:spPr>
          <a:xfrm>
            <a:off x="0" y="119746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TELÉFONO CELULAR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1B3950DE-D22C-CF77-4742-9AE43ABE8788}"/>
              </a:ext>
            </a:extLst>
          </p:cNvPr>
          <p:cNvSpPr txBox="1"/>
          <p:nvPr/>
        </p:nvSpPr>
        <p:spPr>
          <a:xfrm>
            <a:off x="5080861" y="1185890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5958BF78-FCC2-2867-F19A-586B6ABB1311}"/>
              </a:ext>
            </a:extLst>
          </p:cNvPr>
          <p:cNvSpPr txBox="1"/>
          <p:nvPr/>
        </p:nvSpPr>
        <p:spPr>
          <a:xfrm>
            <a:off x="2974581" y="6261276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150250619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ángulo 79">
            <a:extLst>
              <a:ext uri="{FF2B5EF4-FFF2-40B4-BE49-F238E27FC236}">
                <a16:creationId xmlns:a16="http://schemas.microsoft.com/office/drawing/2014/main" id="{C3D213C4-BD94-5270-BB4A-B0C99A615614}"/>
              </a:ext>
            </a:extLst>
          </p:cNvPr>
          <p:cNvSpPr/>
          <p:nvPr/>
        </p:nvSpPr>
        <p:spPr>
          <a:xfrm>
            <a:off x="367046" y="5618958"/>
            <a:ext cx="2933806" cy="90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6" name="Marcador de texto 2">
            <a:extLst>
              <a:ext uri="{FF2B5EF4-FFF2-40B4-BE49-F238E27FC236}">
                <a16:creationId xmlns:a16="http://schemas.microsoft.com/office/drawing/2014/main" id="{9AC082D5-B313-B9A6-C805-D258F3C33F7A}"/>
              </a:ext>
            </a:extLst>
          </p:cNvPr>
          <p:cNvSpPr txBox="1">
            <a:spLocks/>
          </p:cNvSpPr>
          <p:nvPr/>
        </p:nvSpPr>
        <p:spPr>
          <a:xfrm>
            <a:off x="0" y="2524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TELÉFONO CELULAR, SEGÚN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ENTIDAD FEDERATIVA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5A03E9B2-E4E2-CD97-9C13-2A10836E6EAB}"/>
              </a:ext>
            </a:extLst>
          </p:cNvPr>
          <p:cNvGrpSpPr/>
          <p:nvPr/>
        </p:nvGrpSpPr>
        <p:grpSpPr>
          <a:xfrm>
            <a:off x="2071004" y="1829118"/>
            <a:ext cx="6777979" cy="4239675"/>
            <a:chOff x="5347551" y="896836"/>
            <a:chExt cx="6666649" cy="4170037"/>
          </a:xfrm>
          <a:solidFill>
            <a:srgbClr val="4F1C8F"/>
          </a:solidFill>
        </p:grpSpPr>
        <p:sp>
          <p:nvSpPr>
            <p:cNvPr id="4" name="Forma libre 18">
              <a:extLst>
                <a:ext uri="{FF2B5EF4-FFF2-40B4-BE49-F238E27FC236}">
                  <a16:creationId xmlns:a16="http://schemas.microsoft.com/office/drawing/2014/main" id="{86ECF217-7D4F-CCEE-5085-0BE6E982BAEF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0" name="Forma libre 19">
              <a:extLst>
                <a:ext uri="{FF2B5EF4-FFF2-40B4-BE49-F238E27FC236}">
                  <a16:creationId xmlns:a16="http://schemas.microsoft.com/office/drawing/2014/main" id="{5D0CBE8D-A41E-B402-68B6-370256B3A134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1" name="Forma libre 20">
              <a:extLst>
                <a:ext uri="{FF2B5EF4-FFF2-40B4-BE49-F238E27FC236}">
                  <a16:creationId xmlns:a16="http://schemas.microsoft.com/office/drawing/2014/main" id="{CD130837-2706-6D5F-3C52-51B9E1C2D422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2" name="Forma libre 21">
              <a:extLst>
                <a:ext uri="{FF2B5EF4-FFF2-40B4-BE49-F238E27FC236}">
                  <a16:creationId xmlns:a16="http://schemas.microsoft.com/office/drawing/2014/main" id="{4B847506-7A74-22C7-A036-2598E6BDCD31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3" name="Forma libre 22">
              <a:extLst>
                <a:ext uri="{FF2B5EF4-FFF2-40B4-BE49-F238E27FC236}">
                  <a16:creationId xmlns:a16="http://schemas.microsoft.com/office/drawing/2014/main" id="{47DEABEB-C8F6-8BFB-966B-A483D475DCB3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4" name="Forma libre 23">
              <a:extLst>
                <a:ext uri="{FF2B5EF4-FFF2-40B4-BE49-F238E27FC236}">
                  <a16:creationId xmlns:a16="http://schemas.microsoft.com/office/drawing/2014/main" id="{3945981F-D14B-AE98-B760-9034959E9019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5" name="Forma libre 24">
              <a:extLst>
                <a:ext uri="{FF2B5EF4-FFF2-40B4-BE49-F238E27FC236}">
                  <a16:creationId xmlns:a16="http://schemas.microsoft.com/office/drawing/2014/main" id="{B4AD4DCF-EDC2-24A6-79F2-C41DE476622B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6" name="Forma libre 25">
              <a:extLst>
                <a:ext uri="{FF2B5EF4-FFF2-40B4-BE49-F238E27FC236}">
                  <a16:creationId xmlns:a16="http://schemas.microsoft.com/office/drawing/2014/main" id="{C160A17A-CE71-E536-0031-A53546DE4A2D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7" name="Forma libre 26">
              <a:extLst>
                <a:ext uri="{FF2B5EF4-FFF2-40B4-BE49-F238E27FC236}">
                  <a16:creationId xmlns:a16="http://schemas.microsoft.com/office/drawing/2014/main" id="{2FA81A7C-ECFB-6DA6-3170-11CDB50B0C4E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8" name="Forma libre 27">
              <a:extLst>
                <a:ext uri="{FF2B5EF4-FFF2-40B4-BE49-F238E27FC236}">
                  <a16:creationId xmlns:a16="http://schemas.microsoft.com/office/drawing/2014/main" id="{D6B85AC4-CE21-5236-3F15-6158BBFB6021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3" name="Forma libre 28">
              <a:extLst>
                <a:ext uri="{FF2B5EF4-FFF2-40B4-BE49-F238E27FC236}">
                  <a16:creationId xmlns:a16="http://schemas.microsoft.com/office/drawing/2014/main" id="{68715F13-4531-494E-0F70-7A8F202ECC58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4" name="Forma libre 29">
              <a:extLst>
                <a:ext uri="{FF2B5EF4-FFF2-40B4-BE49-F238E27FC236}">
                  <a16:creationId xmlns:a16="http://schemas.microsoft.com/office/drawing/2014/main" id="{407A9FC9-1205-5204-D3FF-498935344822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5" name="Forma libre 30">
              <a:extLst>
                <a:ext uri="{FF2B5EF4-FFF2-40B4-BE49-F238E27FC236}">
                  <a16:creationId xmlns:a16="http://schemas.microsoft.com/office/drawing/2014/main" id="{3C8C5E0A-2B42-FFD6-934B-E297C6CE7F64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6" name="Forma libre 31">
              <a:extLst>
                <a:ext uri="{FF2B5EF4-FFF2-40B4-BE49-F238E27FC236}">
                  <a16:creationId xmlns:a16="http://schemas.microsoft.com/office/drawing/2014/main" id="{4EE73B36-1413-37F3-0514-BA14D486A3B3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7" name="Forma libre 32">
              <a:extLst>
                <a:ext uri="{FF2B5EF4-FFF2-40B4-BE49-F238E27FC236}">
                  <a16:creationId xmlns:a16="http://schemas.microsoft.com/office/drawing/2014/main" id="{D5D84779-4CF0-D6F5-7934-3F9F01060BC0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8" name="Forma libre 33">
              <a:extLst>
                <a:ext uri="{FF2B5EF4-FFF2-40B4-BE49-F238E27FC236}">
                  <a16:creationId xmlns:a16="http://schemas.microsoft.com/office/drawing/2014/main" id="{18B4B675-0F4B-4DC7-31A8-203FEE1782D6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9" name="Forma libre 34">
              <a:extLst>
                <a:ext uri="{FF2B5EF4-FFF2-40B4-BE49-F238E27FC236}">
                  <a16:creationId xmlns:a16="http://schemas.microsoft.com/office/drawing/2014/main" id="{59423CD8-7A62-4EBC-98E8-24FC65727D90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0" name="Forma libre 35">
              <a:extLst>
                <a:ext uri="{FF2B5EF4-FFF2-40B4-BE49-F238E27FC236}">
                  <a16:creationId xmlns:a16="http://schemas.microsoft.com/office/drawing/2014/main" id="{E976970C-CC20-4D41-B533-A6580740A4D6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1" name="Forma libre 38">
              <a:extLst>
                <a:ext uri="{FF2B5EF4-FFF2-40B4-BE49-F238E27FC236}">
                  <a16:creationId xmlns:a16="http://schemas.microsoft.com/office/drawing/2014/main" id="{8F6D09DB-4C73-DB48-9B78-2EC4FC64B84F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2" name="Forma libre 39">
              <a:extLst>
                <a:ext uri="{FF2B5EF4-FFF2-40B4-BE49-F238E27FC236}">
                  <a16:creationId xmlns:a16="http://schemas.microsoft.com/office/drawing/2014/main" id="{C200C9F1-A974-47DB-10FF-4D60D2AB5089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3" name="Forma libre 40">
              <a:extLst>
                <a:ext uri="{FF2B5EF4-FFF2-40B4-BE49-F238E27FC236}">
                  <a16:creationId xmlns:a16="http://schemas.microsoft.com/office/drawing/2014/main" id="{84D633BC-3CE5-A045-26C9-02FA1420CA56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4" name="Forma libre 41">
              <a:extLst>
                <a:ext uri="{FF2B5EF4-FFF2-40B4-BE49-F238E27FC236}">
                  <a16:creationId xmlns:a16="http://schemas.microsoft.com/office/drawing/2014/main" id="{62F243AD-2722-DDCE-8498-CF963B96C58D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5" name="Forma libre 42">
              <a:extLst>
                <a:ext uri="{FF2B5EF4-FFF2-40B4-BE49-F238E27FC236}">
                  <a16:creationId xmlns:a16="http://schemas.microsoft.com/office/drawing/2014/main" id="{6A392A6C-36B9-5C0E-DEA6-6C26E2E189D4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6" name="Forma libre 43">
              <a:extLst>
                <a:ext uri="{FF2B5EF4-FFF2-40B4-BE49-F238E27FC236}">
                  <a16:creationId xmlns:a16="http://schemas.microsoft.com/office/drawing/2014/main" id="{1B5C8E52-D4B1-9E06-E592-90E363C526C3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7" name="Forma libre 44">
              <a:extLst>
                <a:ext uri="{FF2B5EF4-FFF2-40B4-BE49-F238E27FC236}">
                  <a16:creationId xmlns:a16="http://schemas.microsoft.com/office/drawing/2014/main" id="{ACF2B595-926A-07ED-9C1F-C0D8AC958791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8" name="Forma libre 45">
              <a:extLst>
                <a:ext uri="{FF2B5EF4-FFF2-40B4-BE49-F238E27FC236}">
                  <a16:creationId xmlns:a16="http://schemas.microsoft.com/office/drawing/2014/main" id="{28ECFDBE-08EE-CB24-79AD-5BC808E0A0AB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9" name="Forma libre 46">
              <a:extLst>
                <a:ext uri="{FF2B5EF4-FFF2-40B4-BE49-F238E27FC236}">
                  <a16:creationId xmlns:a16="http://schemas.microsoft.com/office/drawing/2014/main" id="{D44224B9-A742-77E5-4F12-AA11D244FD59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0" name="Forma libre 47">
              <a:extLst>
                <a:ext uri="{FF2B5EF4-FFF2-40B4-BE49-F238E27FC236}">
                  <a16:creationId xmlns:a16="http://schemas.microsoft.com/office/drawing/2014/main" id="{C4C2A67C-8FFE-57A3-FD5B-5298F46E24E9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1" name="Forma libre 48">
              <a:extLst>
                <a:ext uri="{FF2B5EF4-FFF2-40B4-BE49-F238E27FC236}">
                  <a16:creationId xmlns:a16="http://schemas.microsoft.com/office/drawing/2014/main" id="{CCCB17A7-34B2-F97C-19BA-D1F1A364B227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2" name="Forma libre 49">
              <a:extLst>
                <a:ext uri="{FF2B5EF4-FFF2-40B4-BE49-F238E27FC236}">
                  <a16:creationId xmlns:a16="http://schemas.microsoft.com/office/drawing/2014/main" id="{1DFE0806-4D47-9E6D-16DB-015FC20D9326}"/>
                </a:ext>
              </a:extLst>
            </p:cNvPr>
            <p:cNvSpPr/>
            <p:nvPr/>
          </p:nvSpPr>
          <p:spPr>
            <a:xfrm>
              <a:off x="9488382" y="331845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3" name="Forma libre 50">
              <a:extLst>
                <a:ext uri="{FF2B5EF4-FFF2-40B4-BE49-F238E27FC236}">
                  <a16:creationId xmlns:a16="http://schemas.microsoft.com/office/drawing/2014/main" id="{7DD6F62C-1672-E4E6-7E41-BC443487192B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4" name="Forma libre 51">
              <a:extLst>
                <a:ext uri="{FF2B5EF4-FFF2-40B4-BE49-F238E27FC236}">
                  <a16:creationId xmlns:a16="http://schemas.microsoft.com/office/drawing/2014/main" id="{4487A4BB-E9AF-9434-CE12-37E8085E22A1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sp>
        <p:nvSpPr>
          <p:cNvPr id="75" name="CuadroTexto 74">
            <a:extLst>
              <a:ext uri="{FF2B5EF4-FFF2-40B4-BE49-F238E27FC236}">
                <a16:creationId xmlns:a16="http://schemas.microsoft.com/office/drawing/2014/main" id="{3C3E9A58-32D3-174D-C921-6EEFE471635B}"/>
              </a:ext>
            </a:extLst>
          </p:cNvPr>
          <p:cNvSpPr txBox="1"/>
          <p:nvPr/>
        </p:nvSpPr>
        <p:spPr>
          <a:xfrm>
            <a:off x="3388371" y="6263534"/>
            <a:ext cx="531481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Los porcentajes se calcularon respecto a la población total de cada entidad. </a:t>
            </a:r>
          </a:p>
          <a:p>
            <a:pPr algn="l"/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CuadroTexto 75">
            <a:extLst>
              <a:ext uri="{FF2B5EF4-FFF2-40B4-BE49-F238E27FC236}">
                <a16:creationId xmlns:a16="http://schemas.microsoft.com/office/drawing/2014/main" id="{24FFCC95-E16E-3323-3C7B-ADD2B58545DD}"/>
              </a:ext>
            </a:extLst>
          </p:cNvPr>
          <p:cNvSpPr txBox="1"/>
          <p:nvPr/>
        </p:nvSpPr>
        <p:spPr>
          <a:xfrm>
            <a:off x="5083093" y="149216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77" name="CuadroTexto 76">
            <a:extLst>
              <a:ext uri="{FF2B5EF4-FFF2-40B4-BE49-F238E27FC236}">
                <a16:creationId xmlns:a16="http://schemas.microsoft.com/office/drawing/2014/main" id="{97CA3A1E-9562-9076-724F-95B4DE3BAFE3}"/>
              </a:ext>
            </a:extLst>
          </p:cNvPr>
          <p:cNvSpPr txBox="1"/>
          <p:nvPr/>
        </p:nvSpPr>
        <p:spPr>
          <a:xfrm>
            <a:off x="3391811" y="6440977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</a:p>
        </p:txBody>
      </p:sp>
      <p:graphicFrame>
        <p:nvGraphicFramePr>
          <p:cNvPr id="78" name="Tabla 77">
            <a:extLst>
              <a:ext uri="{FF2B5EF4-FFF2-40B4-BE49-F238E27FC236}">
                <a16:creationId xmlns:a16="http://schemas.microsoft.com/office/drawing/2014/main" id="{BC66B041-244B-FA58-B7B0-DB5D6696EF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468731"/>
              </p:ext>
            </p:extLst>
          </p:nvPr>
        </p:nvGraphicFramePr>
        <p:xfrm>
          <a:off x="9291573" y="975698"/>
          <a:ext cx="2533381" cy="4818934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634910669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3267500849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622700674"/>
                    </a:ext>
                  </a:extLst>
                </a:gridCol>
              </a:tblGrid>
              <a:tr h="200820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98.1 – 99.0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432313528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Ciudad de México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44725738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Sinaloa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92214646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Chiapas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456292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Baja California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49721863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Hidalgo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73046422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México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98107282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Tamaulipas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07053402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Puebla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82422990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Jalisco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2752997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Chihuahua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08338903"/>
                  </a:ext>
                </a:extLst>
              </a:tr>
              <a:tr h="238376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59425047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Nuevo León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4464933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0825251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Oaxaca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50318869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1735200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Nayarit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51408131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Guerrero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04123564"/>
                  </a:ext>
                </a:extLst>
              </a:tr>
              <a:tr h="202652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Morelos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7935573"/>
                  </a:ext>
                </a:extLst>
              </a:tr>
              <a:tr h="399447"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Veracruz de Ignacio de la Llave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59394981"/>
                  </a:ext>
                </a:extLst>
              </a:tr>
            </a:tbl>
          </a:graphicData>
        </a:graphic>
      </p:graphicFrame>
      <p:graphicFrame>
        <p:nvGraphicFramePr>
          <p:cNvPr id="79" name="Tabla 78">
            <a:extLst>
              <a:ext uri="{FF2B5EF4-FFF2-40B4-BE49-F238E27FC236}">
                <a16:creationId xmlns:a16="http://schemas.microsoft.com/office/drawing/2014/main" id="{B4227CC0-2441-3679-0517-056C69D2E7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215459"/>
              </p:ext>
            </p:extLst>
          </p:nvPr>
        </p:nvGraphicFramePr>
        <p:xfrm>
          <a:off x="528454" y="3842906"/>
          <a:ext cx="2381732" cy="263254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756263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2428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99.1 – 100.0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rtl="0" fontAlgn="t"/>
                      <a:r>
                        <a:rPr lang="es-MX" sz="14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Quintana Roo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99.8</a:t>
                      </a: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Campeche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3534713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Tabasco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432362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Durango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2565777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4759742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Querétaro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270228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Tlaxcala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177000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Yucatán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857474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Colima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740529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Sonora</a:t>
                      </a:r>
                    </a:p>
                  </a:txBody>
                  <a:tcPr marL="6350" marR="6350" marT="635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s-MX" sz="1400" b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99.1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s-MX" sz="1400" b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053456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5072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1954871"/>
            <a:ext cx="7680535" cy="196977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DISPONIBILIDAD </a:t>
            </a:r>
            <a:b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USO DE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COMPUTADORA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10" name="Imagen 9" descr="Interfaz de usuario gráfica&#10;&#10;Descripción generada automáticamente">
            <a:extLst>
              <a:ext uri="{FF2B5EF4-FFF2-40B4-BE49-F238E27FC236}">
                <a16:creationId xmlns:a16="http://schemas.microsoft.com/office/drawing/2014/main" id="{16F4B503-2202-2812-B19D-8D098A8030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478" y="309627"/>
            <a:ext cx="5508787" cy="5508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87365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17757E8F-E3D1-C95C-7E9F-A790DCDFF7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1310308"/>
              </p:ext>
            </p:extLst>
          </p:nvPr>
        </p:nvGraphicFramePr>
        <p:xfrm>
          <a:off x="876301" y="934721"/>
          <a:ext cx="10443596" cy="5122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CuadroTexto 7">
            <a:extLst>
              <a:ext uri="{FF2B5EF4-FFF2-40B4-BE49-F238E27FC236}">
                <a16:creationId xmlns:a16="http://schemas.microsoft.com/office/drawing/2014/main" id="{0F4C1251-982F-C163-2CDD-5CC7BD4005F3}"/>
              </a:ext>
            </a:extLst>
          </p:cNvPr>
          <p:cNvSpPr txBox="1"/>
          <p:nvPr/>
        </p:nvSpPr>
        <p:spPr>
          <a:xfrm>
            <a:off x="1588711" y="4926332"/>
            <a:ext cx="1503447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43.5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471D87B4-3B9D-51E1-B0AC-1D59730A06FC}"/>
              </a:ext>
            </a:extLst>
          </p:cNvPr>
          <p:cNvSpPr txBox="1"/>
          <p:nvPr/>
        </p:nvSpPr>
        <p:spPr>
          <a:xfrm>
            <a:off x="4097531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43.8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0810DDD6-8B03-B0C7-80F3-A1330DEE293E}"/>
              </a:ext>
            </a:extLst>
          </p:cNvPr>
          <p:cNvSpPr txBox="1"/>
          <p:nvPr/>
        </p:nvSpPr>
        <p:spPr>
          <a:xfrm>
            <a:off x="6640867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43.8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619D6D31-5380-E52A-4E00-740BC6D30313}"/>
              </a:ext>
            </a:extLst>
          </p:cNvPr>
          <p:cNvSpPr txBox="1"/>
          <p:nvPr/>
        </p:nvSpPr>
        <p:spPr>
          <a:xfrm>
            <a:off x="9150395" y="4926332"/>
            <a:ext cx="1518918" cy="5083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44.5</a:t>
            </a:r>
            <a:b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1B44760-E0E8-63FA-7B14-ABEB8D935FBB}"/>
              </a:ext>
            </a:extLst>
          </p:cNvPr>
          <p:cNvSpPr txBox="1">
            <a:spLocks/>
          </p:cNvSpPr>
          <p:nvPr/>
        </p:nvSpPr>
        <p:spPr>
          <a:xfrm>
            <a:off x="0" y="108859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COMPUTADORA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005D674B-53FD-D8EC-668E-D4E2EE78C6A3}"/>
              </a:ext>
            </a:extLst>
          </p:cNvPr>
          <p:cNvSpPr txBox="1"/>
          <p:nvPr/>
        </p:nvSpPr>
        <p:spPr>
          <a:xfrm>
            <a:off x="5080861" y="117500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0E77CDFB-B116-89D4-A662-ED4B57DCB308}"/>
              </a:ext>
            </a:extLst>
          </p:cNvPr>
          <p:cNvSpPr txBox="1"/>
          <p:nvPr/>
        </p:nvSpPr>
        <p:spPr>
          <a:xfrm>
            <a:off x="3388371" y="6165237"/>
            <a:ext cx="6108054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Se consideran personas usuarias de teléfono celular quienes lo utilizan de manera autónoma y     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disponen de este cuando lo deseen.</a:t>
            </a:r>
          </a:p>
        </p:txBody>
      </p:sp>
    </p:spTree>
    <p:extLst>
      <p:ext uri="{BB962C8B-B14F-4D97-AF65-F5344CB8AC3E}">
        <p14:creationId xmlns:p14="http://schemas.microsoft.com/office/powerpoint/2010/main" val="384113040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52FDDB07-D567-2B1E-7CFF-4D7EBC4369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8981910"/>
              </p:ext>
            </p:extLst>
          </p:nvPr>
        </p:nvGraphicFramePr>
        <p:xfrm>
          <a:off x="419100" y="1493521"/>
          <a:ext cx="11239500" cy="4612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F962DA14-5E9D-04CF-7CF9-E741D853540D}"/>
              </a:ext>
            </a:extLst>
          </p:cNvPr>
          <p:cNvSpPr txBox="1">
            <a:spLocks/>
          </p:cNvSpPr>
          <p:nvPr/>
        </p:nvSpPr>
        <p:spPr>
          <a:xfrm>
            <a:off x="0" y="152403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COMPUTADORA,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SEGÚN SEXO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C84F4AE3-BF16-E0CB-DF1A-007D4BC2886E}"/>
              </a:ext>
            </a:extLst>
          </p:cNvPr>
          <p:cNvSpPr txBox="1"/>
          <p:nvPr/>
        </p:nvSpPr>
        <p:spPr>
          <a:xfrm>
            <a:off x="5081853" y="150600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41EA3382-E717-5086-B3E5-4111B32C45C7}"/>
              </a:ext>
            </a:extLst>
          </p:cNvPr>
          <p:cNvSpPr txBox="1"/>
          <p:nvPr/>
        </p:nvSpPr>
        <p:spPr>
          <a:xfrm>
            <a:off x="3188350" y="6303605"/>
            <a:ext cx="7375533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algn="l"/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Porcentajes calculados con respecto a la población total de seis años o más y diferenciada por sexo.</a:t>
            </a:r>
            <a:endParaRPr kumimoji="0" lang="es-MX" sz="1000" i="0" u="none" strike="noStrike" cap="none" spc="0" normalizeH="0" baseline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FillTx/>
              <a:latin typeface="Arial" panose="020B0604020202020204" pitchFamily="34" charset="0"/>
              <a:cs typeface="Arial" panose="020B0604020202020204" pitchFamily="34" charset="0"/>
              <a:sym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198714991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6"/>
          <p:cNvSpPr txBox="1"/>
          <p:nvPr/>
        </p:nvSpPr>
        <p:spPr>
          <a:xfrm>
            <a:off x="3338634" y="6287163"/>
            <a:ext cx="5307191" cy="3590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5400" tIns="25400" rIns="25400" bIns="25400" anchor="ctr" anchorCtr="0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Nota: El porcentaje de usuarios “Fuera del hogar” corresponde exclusivamente a las personas que indican hacer uso de computadora en un lugar distinto al hogar.</a:t>
            </a:r>
            <a:endParaRPr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Marcador de texto 2">
            <a:extLst>
              <a:ext uri="{FF2B5EF4-FFF2-40B4-BE49-F238E27FC236}">
                <a16:creationId xmlns:a16="http://schemas.microsoft.com/office/drawing/2014/main" id="{6965F367-BF22-9DC5-05E9-4E6E939F7D7A}"/>
              </a:ext>
            </a:extLst>
          </p:cNvPr>
          <p:cNvSpPr txBox="1">
            <a:spLocks/>
          </p:cNvSpPr>
          <p:nvPr/>
        </p:nvSpPr>
        <p:spPr>
          <a:xfrm>
            <a:off x="0" y="180868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COMPUTADORA CON ACCESO </a:t>
            </a:r>
          </a:p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EN EL HOGAR Y FUERA DE ÉL </a:t>
            </a:r>
            <a:br>
              <a:rPr lang="es-MX" sz="3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</a:br>
            <a:r>
              <a:rPr lang="es-MX" sz="27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2017-2021</a:t>
            </a:r>
          </a:p>
        </p:txBody>
      </p:sp>
      <p:graphicFrame>
        <p:nvGraphicFramePr>
          <p:cNvPr id="2" name="Gráfico 1">
            <a:extLst>
              <a:ext uri="{FF2B5EF4-FFF2-40B4-BE49-F238E27FC236}">
                <a16:creationId xmlns:a16="http://schemas.microsoft.com/office/drawing/2014/main" id="{AEB62515-11E0-7AA2-15B2-29C19C660E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5807012"/>
              </p:ext>
            </p:extLst>
          </p:nvPr>
        </p:nvGraphicFramePr>
        <p:xfrm>
          <a:off x="817393" y="1632017"/>
          <a:ext cx="10564863" cy="42196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7E4EE69B-C2B5-3FD1-F9BE-43CF149F95F1}"/>
              </a:ext>
            </a:extLst>
          </p:cNvPr>
          <p:cNvSpPr txBox="1"/>
          <p:nvPr/>
        </p:nvSpPr>
        <p:spPr>
          <a:xfrm>
            <a:off x="5080861" y="147812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EB797B2F-C20E-E785-8381-D94F279CDB97}"/>
              </a:ext>
            </a:extLst>
          </p:cNvPr>
          <p:cNvSpPr txBox="1"/>
          <p:nvPr/>
        </p:nvSpPr>
        <p:spPr>
          <a:xfrm>
            <a:off x="3298442" y="5972254"/>
            <a:ext cx="5347383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  <a:b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Decremento estadísticamente significativo respecto al año anterior</a:t>
            </a:r>
            <a:r>
              <a:rPr lang="es-MX" sz="1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710558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 Placeholder 1">
            <a:extLst>
              <a:ext uri="{FF2B5EF4-FFF2-40B4-BE49-F238E27FC236}">
                <a16:creationId xmlns:a16="http://schemas.microsoft.com/office/drawing/2014/main" id="{2337B09C-C4B9-8096-188C-AC73A2837ADB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RECOMENDACIONES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INTERNACIONALES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5" name="Título 2">
            <a:extLst>
              <a:ext uri="{FF2B5EF4-FFF2-40B4-BE49-F238E27FC236}">
                <a16:creationId xmlns:a16="http://schemas.microsoft.com/office/drawing/2014/main" id="{DB899D3F-9D47-C979-4569-1BB99003BEA3}"/>
              </a:ext>
            </a:extLst>
          </p:cNvPr>
          <p:cNvSpPr txBox="1">
            <a:spLocks/>
          </p:cNvSpPr>
          <p:nvPr/>
        </p:nvSpPr>
        <p:spPr>
          <a:xfrm>
            <a:off x="835851" y="1951663"/>
            <a:ext cx="10548931" cy="412532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5400" algn="just">
              <a:lnSpc>
                <a:spcPct val="100000"/>
              </a:lnSpc>
            </a:pPr>
            <a:r>
              <a:rPr lang="es-MX" altLang="ko-KR" sz="1900" dirty="0">
                <a:latin typeface="Arial" panose="020B0604020202020204" pitchFamily="34" charset="0"/>
                <a:cs typeface="Arial" panose="020B0604020202020204" pitchFamily="34" charset="0"/>
              </a:rPr>
              <a:t>Cubre las diversas necesidades de información en materia de TIC, y se elabora conforme a recomendaciones de organismos internacionales: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F65129FC-885A-00FE-D0D6-48A023BFAE9B}"/>
              </a:ext>
            </a:extLst>
          </p:cNvPr>
          <p:cNvSpPr txBox="1"/>
          <p:nvPr/>
        </p:nvSpPr>
        <p:spPr>
          <a:xfrm>
            <a:off x="1110577" y="2795329"/>
            <a:ext cx="4014849" cy="70788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17500" lvl="1" algn="ctr" eaLnBrk="0" fontAlgn="base">
              <a:spcBef>
                <a:spcPts val="300"/>
              </a:spcBef>
              <a:spcAft>
                <a:spcPts val="300"/>
              </a:spcAft>
              <a:buClr>
                <a:srgbClr val="0074C8"/>
              </a:buClr>
              <a:buSzPct val="125000"/>
            </a:pPr>
            <a:r>
              <a:rPr lang="es-MX" alt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Unión Internacional de Telecomunicaciones (UIT)</a:t>
            </a:r>
          </a:p>
        </p:txBody>
      </p:sp>
      <p:pic>
        <p:nvPicPr>
          <p:cNvPr id="7" name="Imagen 6" descr="Logotipo&#10;&#10;Descripción generada automáticamente">
            <a:extLst>
              <a:ext uri="{FF2B5EF4-FFF2-40B4-BE49-F238E27FC236}">
                <a16:creationId xmlns:a16="http://schemas.microsoft.com/office/drawing/2014/main" id="{2DFBA5A9-A836-E1F0-5109-2A8B6B2755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31482" y="3827257"/>
            <a:ext cx="1478967" cy="1630596"/>
          </a:xfrm>
          <a:prstGeom prst="rect">
            <a:avLst/>
          </a:prstGeom>
        </p:spPr>
      </p:pic>
      <p:sp>
        <p:nvSpPr>
          <p:cNvPr id="8" name="CuadroTexto 7">
            <a:extLst>
              <a:ext uri="{FF2B5EF4-FFF2-40B4-BE49-F238E27FC236}">
                <a16:creationId xmlns:a16="http://schemas.microsoft.com/office/drawing/2014/main" id="{A72217C4-4E85-EA18-CF09-9985308AD874}"/>
              </a:ext>
            </a:extLst>
          </p:cNvPr>
          <p:cNvSpPr txBox="1"/>
          <p:nvPr/>
        </p:nvSpPr>
        <p:spPr>
          <a:xfrm>
            <a:off x="2314818" y="4161520"/>
            <a:ext cx="367337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Cuestionario corto: 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Hogares: 3 indicadores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Personas usuarias: 3 indicadores</a:t>
            </a:r>
            <a:b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Cuestionario extendido: 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Hogares: 8 indicadores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Personas usuarias : 13 indicadores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52267551-9045-03AB-7361-F013C8D5E2B2}"/>
              </a:ext>
            </a:extLst>
          </p:cNvPr>
          <p:cNvSpPr txBox="1"/>
          <p:nvPr/>
        </p:nvSpPr>
        <p:spPr>
          <a:xfrm>
            <a:off x="6426535" y="2795329"/>
            <a:ext cx="492961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17500" lvl="1" algn="ctr" eaLnBrk="0" fontAlgn="base">
              <a:spcBef>
                <a:spcPts val="300"/>
              </a:spcBef>
              <a:spcAft>
                <a:spcPts val="300"/>
              </a:spcAft>
              <a:buClr>
                <a:srgbClr val="0074C8"/>
              </a:buClr>
              <a:buSzPct val="125000"/>
            </a:pPr>
            <a:r>
              <a:rPr lang="es-MX" alt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  <a:sym typeface="Arial"/>
              </a:rPr>
              <a:t>Organización para la Cooperación y el Desarrollo Económicos (OCDE)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FF9A9355-D82D-9303-D93B-4A0D7E610AE6}"/>
              </a:ext>
            </a:extLst>
          </p:cNvPr>
          <p:cNvSpPr txBox="1"/>
          <p:nvPr/>
        </p:nvSpPr>
        <p:spPr>
          <a:xfrm>
            <a:off x="8069325" y="4168037"/>
            <a:ext cx="42924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ICT Usage Households Individuals</a:t>
            </a:r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Hogares: 5 indicadores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Personas usuarias: 49 indicadores</a:t>
            </a:r>
            <a:b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s-MX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Mexico</a:t>
            </a:r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-OECD Regional </a:t>
            </a:r>
            <a:r>
              <a:rPr lang="es-MX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questionnaire</a:t>
            </a:r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Hogares: 1 indicador</a:t>
            </a:r>
          </a:p>
          <a:p>
            <a:r>
              <a:rPr lang="es-MX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Personas usuarias: 2 indicadores</a:t>
            </a: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2A459BD7-7107-2447-9E52-0D4627EECDFB}"/>
              </a:ext>
            </a:extLst>
          </p:cNvPr>
          <p:cNvGrpSpPr/>
          <p:nvPr/>
        </p:nvGrpSpPr>
        <p:grpSpPr>
          <a:xfrm>
            <a:off x="6056750" y="3770993"/>
            <a:ext cx="1910966" cy="1942035"/>
            <a:chOff x="6068263" y="3552020"/>
            <a:chExt cx="2117793" cy="2152225"/>
          </a:xfrm>
        </p:grpSpPr>
        <p:pic>
          <p:nvPicPr>
            <p:cNvPr id="12" name="Picture 2" descr="Organisation for Economic Co-operation and Development (OECD) | Foro  Económico Mundial">
              <a:extLst>
                <a:ext uri="{FF2B5EF4-FFF2-40B4-BE49-F238E27FC236}">
                  <a16:creationId xmlns:a16="http://schemas.microsoft.com/office/drawing/2014/main" id="{3AF4E09C-46C3-998C-9075-EE4462AD030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3697" b="8789"/>
            <a:stretch/>
          </p:blipFill>
          <p:spPr bwMode="auto">
            <a:xfrm>
              <a:off x="6068263" y="4909778"/>
              <a:ext cx="2117793" cy="7944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2" descr="Organisation for Economic Co-operation and Development (OECD) | Foro  Económico Mundial">
              <a:extLst>
                <a:ext uri="{FF2B5EF4-FFF2-40B4-BE49-F238E27FC236}">
                  <a16:creationId xmlns:a16="http://schemas.microsoft.com/office/drawing/2014/main" id="{7635D33B-E0E0-3522-647D-EB3ABBC6B27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484" t="8457" r="19081" b="46939"/>
            <a:stretch/>
          </p:blipFill>
          <p:spPr bwMode="auto">
            <a:xfrm>
              <a:off x="6150952" y="3552020"/>
              <a:ext cx="2035104" cy="15019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62129815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17757E8F-E3D1-C95C-7E9F-A790DCDFF7CB}"/>
              </a:ext>
            </a:extLst>
          </p:cNvPr>
          <p:cNvGraphicFramePr/>
          <p:nvPr/>
        </p:nvGraphicFramePr>
        <p:xfrm>
          <a:off x="876301" y="934721"/>
          <a:ext cx="10443596" cy="5122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1B44760-E0E8-63FA-7B14-ABEB8D935FBB}"/>
              </a:ext>
            </a:extLst>
          </p:cNvPr>
          <p:cNvSpPr txBox="1">
            <a:spLocks/>
          </p:cNvSpPr>
          <p:nvPr/>
        </p:nvSpPr>
        <p:spPr>
          <a:xfrm>
            <a:off x="0" y="87088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COMPUTADORA, SEGÚN USOS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y 2023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5D7C0C25-4941-5CCE-85E0-E7A53A553E15}"/>
              </a:ext>
            </a:extLst>
          </p:cNvPr>
          <p:cNvSpPr txBox="1"/>
          <p:nvPr/>
        </p:nvSpPr>
        <p:spPr>
          <a:xfrm>
            <a:off x="2838876" y="6316883"/>
            <a:ext cx="7375533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algn="l"/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Porcentajes calculados respecto de la población total de seis años o más.</a:t>
            </a:r>
            <a:endParaRPr kumimoji="0" lang="es-MX" sz="1000" i="0" u="none" strike="noStrike" cap="none" spc="0" normalizeH="0" baseline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FillTx/>
              <a:latin typeface="Arial" panose="020B0604020202020204" pitchFamily="34" charset="0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DA722A3-E1F1-3967-6074-65B3836157BB}"/>
              </a:ext>
            </a:extLst>
          </p:cNvPr>
          <p:cNvSpPr txBox="1"/>
          <p:nvPr/>
        </p:nvSpPr>
        <p:spPr>
          <a:xfrm>
            <a:off x="5081853" y="1176085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58266763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o 6">
            <a:extLst>
              <a:ext uri="{FF2B5EF4-FFF2-40B4-BE49-F238E27FC236}">
                <a16:creationId xmlns:a16="http://schemas.microsoft.com/office/drawing/2014/main" id="{AB4ED277-F9EE-E431-3D5B-04F8107E9580}"/>
              </a:ext>
            </a:extLst>
          </p:cNvPr>
          <p:cNvGrpSpPr/>
          <p:nvPr/>
        </p:nvGrpSpPr>
        <p:grpSpPr>
          <a:xfrm>
            <a:off x="2272916" y="1798259"/>
            <a:ext cx="6778800" cy="4240800"/>
            <a:chOff x="3498302" y="2233237"/>
            <a:chExt cx="6666649" cy="4177744"/>
          </a:xfrm>
        </p:grpSpPr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263EB72B-55E2-0408-92F6-909C8104C0A7}"/>
                </a:ext>
              </a:extLst>
            </p:cNvPr>
            <p:cNvSpPr/>
            <p:nvPr/>
          </p:nvSpPr>
          <p:spPr>
            <a:xfrm>
              <a:off x="6763268" y="4670507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74157E7B-040D-86CD-2C65-534757B080B9}"/>
                </a:ext>
              </a:extLst>
            </p:cNvPr>
            <p:cNvSpPr/>
            <p:nvPr/>
          </p:nvSpPr>
          <p:spPr>
            <a:xfrm>
              <a:off x="3498302" y="2233237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538E34CA-CFE9-127C-ADD1-1E0BB300140B}"/>
                </a:ext>
              </a:extLst>
            </p:cNvPr>
            <p:cNvSpPr/>
            <p:nvPr/>
          </p:nvSpPr>
          <p:spPr>
            <a:xfrm>
              <a:off x="4161179" y="3389742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F61D535D-6927-4B79-4FD0-D4173BE31E0F}"/>
                </a:ext>
              </a:extLst>
            </p:cNvPr>
            <p:cNvSpPr/>
            <p:nvPr/>
          </p:nvSpPr>
          <p:spPr>
            <a:xfrm>
              <a:off x="8955542" y="5034374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AE11A3FB-173B-F4E2-2702-E78976F2C08E}"/>
                </a:ext>
              </a:extLst>
            </p:cNvPr>
            <p:cNvSpPr/>
            <p:nvPr/>
          </p:nvSpPr>
          <p:spPr>
            <a:xfrm>
              <a:off x="8599438" y="5661473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C2A1ED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EF6E5708-2EB1-A7F5-719A-C8F616C51C2D}"/>
                </a:ext>
              </a:extLst>
            </p:cNvPr>
            <p:cNvSpPr/>
            <p:nvPr/>
          </p:nvSpPr>
          <p:spPr>
            <a:xfrm>
              <a:off x="5465380" y="2464354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FD190D36-EF57-F7A6-761D-FE42D9D617C4}"/>
                </a:ext>
              </a:extLst>
            </p:cNvPr>
            <p:cNvSpPr/>
            <p:nvPr/>
          </p:nvSpPr>
          <p:spPr>
            <a:xfrm>
              <a:off x="6518793" y="2929192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590B147E-F277-1400-E360-12BA39787856}"/>
                </a:ext>
              </a:extLst>
            </p:cNvPr>
            <p:cNvSpPr/>
            <p:nvPr/>
          </p:nvSpPr>
          <p:spPr>
            <a:xfrm>
              <a:off x="6377614" y="5310722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8C298AD7-5B42-9B69-62FF-98AE5C14B1BD}"/>
                </a:ext>
              </a:extLst>
            </p:cNvPr>
            <p:cNvSpPr/>
            <p:nvPr/>
          </p:nvSpPr>
          <p:spPr>
            <a:xfrm>
              <a:off x="7510414" y="5315430"/>
              <a:ext cx="99338" cy="113330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A4D48E5B-8D6D-5C11-3517-C6F206137B13}"/>
                </a:ext>
              </a:extLst>
            </p:cNvPr>
            <p:cNvSpPr/>
            <p:nvPr/>
          </p:nvSpPr>
          <p:spPr>
            <a:xfrm>
              <a:off x="5836470" y="3652218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48572F64-5D37-7B3B-9CFB-B8BF3ADF76EB}"/>
                </a:ext>
              </a:extLst>
            </p:cNvPr>
            <p:cNvSpPr/>
            <p:nvPr/>
          </p:nvSpPr>
          <p:spPr>
            <a:xfrm>
              <a:off x="6919432" y="4797205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812F1B36-2A4E-22E1-3BA5-4F3B20E897BF}"/>
                </a:ext>
              </a:extLst>
            </p:cNvPr>
            <p:cNvSpPr/>
            <p:nvPr/>
          </p:nvSpPr>
          <p:spPr>
            <a:xfrm>
              <a:off x="6908908" y="5421698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C2A1ED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1B11E3BA-3C9C-4E19-4298-9828A5228DD8}"/>
                </a:ext>
              </a:extLst>
            </p:cNvPr>
            <p:cNvSpPr/>
            <p:nvPr/>
          </p:nvSpPr>
          <p:spPr>
            <a:xfrm>
              <a:off x="7397270" y="4897336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73568813-EB6A-A3E8-9E99-E6977653A660}"/>
                </a:ext>
              </a:extLst>
            </p:cNvPr>
            <p:cNvSpPr/>
            <p:nvPr/>
          </p:nvSpPr>
          <p:spPr>
            <a:xfrm>
              <a:off x="6168245" y="4614095"/>
              <a:ext cx="874013" cy="824179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BC3EBE01-821E-43AA-5BDF-6C8F1102B94F}"/>
                </a:ext>
              </a:extLst>
            </p:cNvPr>
            <p:cNvSpPr/>
            <p:nvPr/>
          </p:nvSpPr>
          <p:spPr>
            <a:xfrm>
              <a:off x="7267118" y="5144678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00AF22F9-8043-5D38-1974-18C87D0B3E4F}"/>
                </a:ext>
              </a:extLst>
            </p:cNvPr>
            <p:cNvSpPr/>
            <p:nvPr/>
          </p:nvSpPr>
          <p:spPr>
            <a:xfrm>
              <a:off x="6578649" y="5130890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4964BBC9-B9E7-472A-9F23-555E675F1866}"/>
                </a:ext>
              </a:extLst>
            </p:cNvPr>
            <p:cNvSpPr/>
            <p:nvPr/>
          </p:nvSpPr>
          <p:spPr>
            <a:xfrm>
              <a:off x="7479855" y="5418587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D423EB90-3E55-BAEC-7D11-979EC75E40C0}"/>
                </a:ext>
              </a:extLst>
            </p:cNvPr>
            <p:cNvSpPr/>
            <p:nvPr/>
          </p:nvSpPr>
          <p:spPr>
            <a:xfrm>
              <a:off x="5958961" y="4528088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C5C3E6E0-D356-57C2-1AE3-795AF01A584F}"/>
                </a:ext>
              </a:extLst>
            </p:cNvPr>
            <p:cNvSpPr/>
            <p:nvPr/>
          </p:nvSpPr>
          <p:spPr>
            <a:xfrm>
              <a:off x="7104135" y="3432704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BDD92318-BE07-02D5-4CF6-23F89A772DD1}"/>
                </a:ext>
              </a:extLst>
            </p:cNvPr>
            <p:cNvSpPr/>
            <p:nvPr/>
          </p:nvSpPr>
          <p:spPr>
            <a:xfrm>
              <a:off x="7672555" y="5516027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9D3D8645-4127-3BF5-EA0D-452CCEB68039}"/>
                </a:ext>
              </a:extLst>
            </p:cNvPr>
            <p:cNvSpPr/>
            <p:nvPr/>
          </p:nvSpPr>
          <p:spPr>
            <a:xfrm>
              <a:off x="7584414" y="5022857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3" name="Forma libre 52">
              <a:extLst>
                <a:ext uri="{FF2B5EF4-FFF2-40B4-BE49-F238E27FC236}">
                  <a16:creationId xmlns:a16="http://schemas.microsoft.com/office/drawing/2014/main" id="{8C478152-EB7E-0EFC-E780-57C5F91E26E7}"/>
                </a:ext>
              </a:extLst>
            </p:cNvPr>
            <p:cNvSpPr/>
            <p:nvPr/>
          </p:nvSpPr>
          <p:spPr>
            <a:xfrm>
              <a:off x="7245229" y="4858410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E89B1FB0-5B3C-9ECE-8359-69E619E8D932}"/>
                </a:ext>
              </a:extLst>
            </p:cNvPr>
            <p:cNvSpPr/>
            <p:nvPr/>
          </p:nvSpPr>
          <p:spPr>
            <a:xfrm>
              <a:off x="9598551" y="4857065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40DB0C37-6175-81DF-0583-AAA636D2C7B8}"/>
                </a:ext>
              </a:extLst>
            </p:cNvPr>
            <p:cNvSpPr/>
            <p:nvPr/>
          </p:nvSpPr>
          <p:spPr>
            <a:xfrm>
              <a:off x="6885926" y="4186416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DE02AD5C-2ED3-614A-5353-33DCBC3550A8}"/>
                </a:ext>
              </a:extLst>
            </p:cNvPr>
            <p:cNvSpPr/>
            <p:nvPr/>
          </p:nvSpPr>
          <p:spPr>
            <a:xfrm>
              <a:off x="5377407" y="3605305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19C725FE-7447-1803-67CA-BA0C76F3F62C}"/>
                </a:ext>
              </a:extLst>
            </p:cNvPr>
            <p:cNvSpPr/>
            <p:nvPr/>
          </p:nvSpPr>
          <p:spPr>
            <a:xfrm>
              <a:off x="4198810" y="2288725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07AE6C6B-A607-07B7-1FE0-320872DD301C}"/>
                </a:ext>
              </a:extLst>
            </p:cNvPr>
            <p:cNvSpPr/>
            <p:nvPr/>
          </p:nvSpPr>
          <p:spPr>
            <a:xfrm>
              <a:off x="8604657" y="5512412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BB7D43F2-1255-DEFC-AB52-83956DED28B0}"/>
                </a:ext>
              </a:extLst>
            </p:cNvPr>
            <p:cNvSpPr/>
            <p:nvPr/>
          </p:nvSpPr>
          <p:spPr>
            <a:xfrm>
              <a:off x="7342717" y="3457338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B3AE9B51-CAD4-F8D8-DAA4-AAE2A10E10CD}"/>
                </a:ext>
              </a:extLst>
            </p:cNvPr>
            <p:cNvSpPr/>
            <p:nvPr/>
          </p:nvSpPr>
          <p:spPr>
            <a:xfrm>
              <a:off x="7647552" y="5265743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87889CB5-A50E-8F69-1202-67CDCA813C8E}"/>
                </a:ext>
              </a:extLst>
            </p:cNvPr>
            <p:cNvSpPr/>
            <p:nvPr/>
          </p:nvSpPr>
          <p:spPr>
            <a:xfrm>
              <a:off x="7639807" y="4662353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2" name="Forma libre 61">
              <a:extLst>
                <a:ext uri="{FF2B5EF4-FFF2-40B4-BE49-F238E27FC236}">
                  <a16:creationId xmlns:a16="http://schemas.microsoft.com/office/drawing/2014/main" id="{06C6EFF7-C1F0-F1DB-AD78-4D9FC99DD773}"/>
                </a:ext>
              </a:extLst>
            </p:cNvPr>
            <p:cNvSpPr/>
            <p:nvPr/>
          </p:nvSpPr>
          <p:spPr>
            <a:xfrm>
              <a:off x="9388171" y="4849500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3" name="Forma libre 62">
              <a:extLst>
                <a:ext uri="{FF2B5EF4-FFF2-40B4-BE49-F238E27FC236}">
                  <a16:creationId xmlns:a16="http://schemas.microsoft.com/office/drawing/2014/main" id="{18D3871F-0716-EABC-BC11-86D80DE27C9F}"/>
                </a:ext>
              </a:extLst>
            </p:cNvPr>
            <p:cNvSpPr/>
            <p:nvPr/>
          </p:nvSpPr>
          <p:spPr>
            <a:xfrm>
              <a:off x="6448920" y="4046859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3AC2EA52-7C7F-1626-9B39-C1E71A27D154}"/>
              </a:ext>
            </a:extLst>
          </p:cNvPr>
          <p:cNvSpPr txBox="1">
            <a:spLocks/>
          </p:cNvSpPr>
          <p:nvPr/>
        </p:nvSpPr>
        <p:spPr>
          <a:xfrm>
            <a:off x="0" y="147280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PERSONAS USUARIAS DE COMPUTADORA, SEGÚN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ENTIDAD FEDERATIVA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ED1199F-B37B-0DD1-4D8B-0CBDF3A4EED9}"/>
              </a:ext>
            </a:extLst>
          </p:cNvPr>
          <p:cNvSpPr txBox="1"/>
          <p:nvPr/>
        </p:nvSpPr>
        <p:spPr>
          <a:xfrm>
            <a:off x="5081853" y="1444608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3BF0C1DE-CCA3-9B70-6DA7-90CDF8FD3722}"/>
              </a:ext>
            </a:extLst>
          </p:cNvPr>
          <p:cNvSpPr txBox="1"/>
          <p:nvPr/>
        </p:nvSpPr>
        <p:spPr>
          <a:xfrm>
            <a:off x="3317603" y="6451795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Incremento estadísticamente significativo respecto al año anterior.</a:t>
            </a:r>
          </a:p>
        </p:txBody>
      </p:sp>
      <p:graphicFrame>
        <p:nvGraphicFramePr>
          <p:cNvPr id="13" name="Tabla 12">
            <a:extLst>
              <a:ext uri="{FF2B5EF4-FFF2-40B4-BE49-F238E27FC236}">
                <a16:creationId xmlns:a16="http://schemas.microsoft.com/office/drawing/2014/main" id="{A8F4FE6E-BAF9-02A1-2ECC-AEA9A6C8BE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040848"/>
              </p:ext>
            </p:extLst>
          </p:nvPr>
        </p:nvGraphicFramePr>
        <p:xfrm>
          <a:off x="9305841" y="805530"/>
          <a:ext cx="2669518" cy="579230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989287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32806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47425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192682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30.1 – 40.0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Tamaulipas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39.1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6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Jalisco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6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Durango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6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Tlaxcala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6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Sinaloa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6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37.5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6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Yucatán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36.1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61188122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35.8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930469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Campeche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35.6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38241156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Nayarit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33.9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23390174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33.2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67627721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31.4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58858108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30.9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79320929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30.7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80450189"/>
                  </a:ext>
                </a:extLst>
              </a:tr>
              <a:tr h="110112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18984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30.0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29.9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29.8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27.0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3108142"/>
                  </a:ext>
                </a:extLst>
              </a:tr>
              <a:tr h="378719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Veracruz de Ignacio 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27.0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84940788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22.9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92675309"/>
                  </a:ext>
                </a:extLst>
              </a:tr>
              <a:tr h="192682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20.9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1237603"/>
                  </a:ext>
                </a:extLst>
              </a:tr>
            </a:tbl>
          </a:graphicData>
        </a:graphic>
      </p:graphicFrame>
      <p:sp>
        <p:nvSpPr>
          <p:cNvPr id="3" name="Rectángulo 2">
            <a:extLst>
              <a:ext uri="{FF2B5EF4-FFF2-40B4-BE49-F238E27FC236}">
                <a16:creationId xmlns:a16="http://schemas.microsoft.com/office/drawing/2014/main" id="{DD430D96-D80A-8026-9B5A-50446431B663}"/>
              </a:ext>
            </a:extLst>
          </p:cNvPr>
          <p:cNvSpPr/>
          <p:nvPr/>
        </p:nvSpPr>
        <p:spPr>
          <a:xfrm>
            <a:off x="414831" y="5973743"/>
            <a:ext cx="2669518" cy="673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0F566FF6-72BE-7A2C-2AAD-11AF084014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3208527"/>
              </p:ext>
            </p:extLst>
          </p:nvPr>
        </p:nvGraphicFramePr>
        <p:xfrm>
          <a:off x="440714" y="3334839"/>
          <a:ext cx="2533381" cy="321349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 50.0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Ciudad de 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55.4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40.1 – 50.0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Colima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44.5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44.1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Nuevo León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43.9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Sonora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43.4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Chihuahua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43.0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449600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Querétaro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42.9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6249781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Quintana Roo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3659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5944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2544257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1797393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9896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FD650DB5-BD8A-8A65-A115-69498D0354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0639140"/>
              </p:ext>
            </p:extLst>
          </p:nvPr>
        </p:nvGraphicFramePr>
        <p:xfrm>
          <a:off x="785998" y="1554480"/>
          <a:ext cx="10620000" cy="46077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id="{8A372E15-A2B0-05B8-861C-10915167BB9C}"/>
              </a:ext>
            </a:extLst>
          </p:cNvPr>
          <p:cNvSpPr txBox="1"/>
          <p:nvPr/>
        </p:nvSpPr>
        <p:spPr>
          <a:xfrm>
            <a:off x="1458753" y="4908412"/>
            <a:ext cx="1540522" cy="549381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15.6</a:t>
            </a:r>
          </a:p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F45F1CD6-8150-82B4-777C-C3579CA1212B}"/>
              </a:ext>
            </a:extLst>
          </p:cNvPr>
          <p:cNvSpPr txBox="1"/>
          <p:nvPr/>
        </p:nvSpPr>
        <p:spPr>
          <a:xfrm>
            <a:off x="4003217" y="4908412"/>
            <a:ext cx="1540522" cy="549381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16.4</a:t>
            </a:r>
          </a:p>
          <a:p>
            <a:pPr algn="ctr" defTabSz="412750" hangingPunct="0">
              <a:lnSpc>
                <a:spcPct val="90000"/>
              </a:lnSpc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413FDC28-40FD-4488-58FD-3734A0B24D5C}"/>
              </a:ext>
            </a:extLst>
          </p:cNvPr>
          <p:cNvSpPr txBox="1"/>
          <p:nvPr/>
        </p:nvSpPr>
        <p:spPr>
          <a:xfrm>
            <a:off x="6648263" y="4875325"/>
            <a:ext cx="1548758" cy="61555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16.5</a:t>
            </a:r>
          </a:p>
          <a:p>
            <a:pPr algn="ctr"/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EC0C61CF-8FA5-A92D-48BF-9FBBC5FCB97B}"/>
              </a:ext>
            </a:extLst>
          </p:cNvPr>
          <p:cNvSpPr txBox="1"/>
          <p:nvPr/>
        </p:nvSpPr>
        <p:spPr>
          <a:xfrm>
            <a:off x="9192725" y="4883019"/>
            <a:ext cx="1540522" cy="60016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16.9</a:t>
            </a:r>
            <a:r>
              <a:rPr lang="es-MX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millones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6D3891BC-CE08-7574-2948-4AAF765559AE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COMPUTADORA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C84A6D1E-D561-DFC9-0638-9AE2E6EB3413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E4DDDC7B-4882-3EEF-6081-16FC60F39D85}"/>
              </a:ext>
            </a:extLst>
          </p:cNvPr>
          <p:cNvSpPr txBox="1"/>
          <p:nvPr/>
        </p:nvSpPr>
        <p:spPr>
          <a:xfrm>
            <a:off x="2974581" y="639190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Incremento estadísticamente significativo respecto al año anterior.</a:t>
            </a:r>
          </a:p>
        </p:txBody>
      </p:sp>
    </p:spTree>
    <p:extLst>
      <p:ext uri="{BB962C8B-B14F-4D97-AF65-F5344CB8AC3E}">
        <p14:creationId xmlns:p14="http://schemas.microsoft.com/office/powerpoint/2010/main" val="321724349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A3E01BD6-128B-0F07-B1E2-93653817A5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2441208"/>
              </p:ext>
            </p:extLst>
          </p:nvPr>
        </p:nvGraphicFramePr>
        <p:xfrm>
          <a:off x="1345741" y="1733723"/>
          <a:ext cx="9500513" cy="42766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0CC96BC6-6D2C-2808-6988-00471BD29C69}"/>
              </a:ext>
            </a:extLst>
          </p:cNvPr>
          <p:cNvSpPr txBox="1"/>
          <p:nvPr/>
        </p:nvSpPr>
        <p:spPr>
          <a:xfrm>
            <a:off x="2974581" y="6225789"/>
            <a:ext cx="8852682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algn="l"/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El porcentaje se calculó respecto al total de hogares con computadora. Los hogares pueden tener varios tipos de </a:t>
            </a:r>
            <a:r>
              <a:rPr lang="es-MX" sz="10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computadora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699DD99-CAEB-8FCC-2F06-954C092ED951}"/>
              </a:ext>
            </a:extLst>
          </p:cNvPr>
          <p:cNvSpPr txBox="1"/>
          <p:nvPr/>
        </p:nvSpPr>
        <p:spPr>
          <a:xfrm>
            <a:off x="2795977" y="2156413"/>
            <a:ext cx="2244107" cy="783193"/>
          </a:xfrm>
          <a:prstGeom prst="roundRect">
            <a:avLst/>
          </a:prstGeom>
          <a:noFill/>
          <a:ln w="285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Promedio por hogar</a:t>
            </a:r>
            <a:endParaRPr lang="es-MX" sz="2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s-MX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1.3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59169616-25AC-91FC-5AB3-FA2A40CA21E5}"/>
              </a:ext>
            </a:extLst>
          </p:cNvPr>
          <p:cNvSpPr txBox="1"/>
          <p:nvPr/>
        </p:nvSpPr>
        <p:spPr>
          <a:xfrm>
            <a:off x="2795979" y="3487075"/>
            <a:ext cx="2244107" cy="783193"/>
          </a:xfrm>
          <a:prstGeom prst="roundRect">
            <a:avLst/>
          </a:prstGeom>
          <a:noFill/>
          <a:ln w="285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Promedio por hogar</a:t>
            </a:r>
            <a:endParaRPr lang="es-MX" sz="2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s-MX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1.2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A14F1521-54ED-E1EE-40C4-7C4064A4A881}"/>
              </a:ext>
            </a:extLst>
          </p:cNvPr>
          <p:cNvSpPr txBox="1"/>
          <p:nvPr/>
        </p:nvSpPr>
        <p:spPr>
          <a:xfrm>
            <a:off x="2795978" y="4817737"/>
            <a:ext cx="2244107" cy="783193"/>
          </a:xfrm>
          <a:prstGeom prst="roundRect">
            <a:avLst/>
          </a:prstGeom>
          <a:noFill/>
          <a:ln w="285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Promedio por hogar</a:t>
            </a:r>
            <a:endParaRPr lang="es-MX" sz="2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s-MX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1.1</a:t>
            </a:r>
          </a:p>
        </p:txBody>
      </p:sp>
      <p:sp>
        <p:nvSpPr>
          <p:cNvPr id="8" name="Marcador de texto 2">
            <a:extLst>
              <a:ext uri="{FF2B5EF4-FFF2-40B4-BE49-F238E27FC236}">
                <a16:creationId xmlns:a16="http://schemas.microsoft.com/office/drawing/2014/main" id="{DA753F56-61BD-AD1E-D5C9-353CF1D6415E}"/>
              </a:ext>
            </a:extLst>
          </p:cNvPr>
          <p:cNvSpPr txBox="1">
            <a:spLocks/>
          </p:cNvSpPr>
          <p:nvPr/>
        </p:nvSpPr>
        <p:spPr>
          <a:xfrm>
            <a:off x="0" y="83719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QUE DISPONEN DE EQUIPO DE CÓMPUTO Y PROMEDIO DE EQUIPOS POR HOGAR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D443AAD8-425F-D47F-D66F-2AD746A3CA33}"/>
              </a:ext>
            </a:extLst>
          </p:cNvPr>
          <p:cNvSpPr txBox="1"/>
          <p:nvPr/>
        </p:nvSpPr>
        <p:spPr>
          <a:xfrm>
            <a:off x="5080858" y="1353601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1E6DB40F-69BB-5B24-349E-B564D042B4B1}"/>
              </a:ext>
            </a:extLst>
          </p:cNvPr>
          <p:cNvSpPr txBox="1"/>
          <p:nvPr/>
        </p:nvSpPr>
        <p:spPr>
          <a:xfrm>
            <a:off x="2974581" y="6391908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s-MX" sz="5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Decremento estadísticamente significativo respecto al año anterior.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C0E34DF2-0FC4-5205-DD56-75705CFBD4CF}"/>
              </a:ext>
            </a:extLst>
          </p:cNvPr>
          <p:cNvSpPr txBox="1"/>
          <p:nvPr/>
        </p:nvSpPr>
        <p:spPr>
          <a:xfrm>
            <a:off x="1696342" y="2394120"/>
            <a:ext cx="9144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s-MX" sz="14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Laptop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4D674E60-8CA7-0415-EAD2-06B78075C736}"/>
              </a:ext>
            </a:extLst>
          </p:cNvPr>
          <p:cNvSpPr txBox="1"/>
          <p:nvPr/>
        </p:nvSpPr>
        <p:spPr>
          <a:xfrm>
            <a:off x="1696342" y="3699252"/>
            <a:ext cx="9144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es-MX" sz="14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Tablet</a:t>
            </a:r>
          </a:p>
        </p:txBody>
      </p:sp>
    </p:spTree>
    <p:extLst>
      <p:ext uri="{BB962C8B-B14F-4D97-AF65-F5344CB8AC3E}">
        <p14:creationId xmlns:p14="http://schemas.microsoft.com/office/powerpoint/2010/main" val="237508442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>
            <a:extLst>
              <a:ext uri="{FF2B5EF4-FFF2-40B4-BE49-F238E27FC236}">
                <a16:creationId xmlns:a16="http://schemas.microsoft.com/office/drawing/2014/main" id="{61DD2BFB-587E-87A5-0EA7-461643E7606B}"/>
              </a:ext>
            </a:extLst>
          </p:cNvPr>
          <p:cNvSpPr/>
          <p:nvPr/>
        </p:nvSpPr>
        <p:spPr>
          <a:xfrm>
            <a:off x="356867" y="5984449"/>
            <a:ext cx="2665240" cy="673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0F566FF6-72BE-7A2C-2AAD-11AF08401459}"/>
              </a:ext>
            </a:extLst>
          </p:cNvPr>
          <p:cNvGraphicFramePr>
            <a:graphicFrameLocks noGrp="1"/>
          </p:cNvGraphicFramePr>
          <p:nvPr/>
        </p:nvGraphicFramePr>
        <p:xfrm>
          <a:off x="356867" y="873551"/>
          <a:ext cx="2533381" cy="57357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 60.0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Ciudad de 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65.5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50.1 – 60.0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56.6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54.5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52.8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Nuevo León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52.0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Colima 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51.9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algn="ctr" rtl="0" fontAlgn="t"/>
                      <a:endParaRPr lang="es-MX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8277337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40.1 – 50.0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505041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Jalisco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49.9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6389721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Querétaro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49.9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0987582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Chihuahua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48.0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1506737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Sonora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3773610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Sinaloa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8627557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Durango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47.0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2189790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Quintana Roo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46.6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9941180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45.9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8333917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Tamaulipas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45.7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2121791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Yucatán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45.3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4950175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44.6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580785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Campeche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42.9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9608029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Nayarit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7352972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6524524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20266036"/>
                  </a:ext>
                </a:extLst>
              </a:tr>
            </a:tbl>
          </a:graphicData>
        </a:graphic>
      </p:graphicFrame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3AC2EA52-7C7F-1626-9B39-C1E71A27D154}"/>
              </a:ext>
            </a:extLst>
          </p:cNvPr>
          <p:cNvSpPr txBox="1">
            <a:spLocks/>
          </p:cNvSpPr>
          <p:nvPr/>
        </p:nvSpPr>
        <p:spPr>
          <a:xfrm>
            <a:off x="0" y="158166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COMPUTADORA, SEGÚN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ENTIDAD FEDERATIVA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ED1199F-B37B-0DD1-4D8B-0CBDF3A4EED9}"/>
              </a:ext>
            </a:extLst>
          </p:cNvPr>
          <p:cNvSpPr txBox="1"/>
          <p:nvPr/>
        </p:nvSpPr>
        <p:spPr>
          <a:xfrm>
            <a:off x="5081853" y="145549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3BF0C1DE-CCA3-9B70-6DA7-90CDF8FD3722}"/>
              </a:ext>
            </a:extLst>
          </p:cNvPr>
          <p:cNvSpPr txBox="1"/>
          <p:nvPr/>
        </p:nvSpPr>
        <p:spPr>
          <a:xfrm>
            <a:off x="3317603" y="6342216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Incremento estadísticamente significativo respecto al año anterior.</a:t>
            </a:r>
          </a:p>
        </p:txBody>
      </p:sp>
      <p:graphicFrame>
        <p:nvGraphicFramePr>
          <p:cNvPr id="13" name="Tabla 12">
            <a:extLst>
              <a:ext uri="{FF2B5EF4-FFF2-40B4-BE49-F238E27FC236}">
                <a16:creationId xmlns:a16="http://schemas.microsoft.com/office/drawing/2014/main" id="{A8F4FE6E-BAF9-02A1-2ECC-AEA9A6C8BE86}"/>
              </a:ext>
            </a:extLst>
          </p:cNvPr>
          <p:cNvGraphicFramePr>
            <a:graphicFrameLocks noGrp="1"/>
          </p:cNvGraphicFramePr>
          <p:nvPr/>
        </p:nvGraphicFramePr>
        <p:xfrm>
          <a:off x="8886767" y="686235"/>
          <a:ext cx="3154450" cy="351503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350653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511426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9237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30.1 – 40.0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38.8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Tlaxcala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38.2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589981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38.1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00455138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36.7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6963676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36.6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178679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35.9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5831699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Veracruz de Ignacio </a:t>
                      </a:r>
                      <a:b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31.8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9178174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30.9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650396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1400" dirty="0"/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30.0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8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26.8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22.3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05177808"/>
                  </a:ext>
                </a:extLst>
              </a:tr>
            </a:tbl>
          </a:graphicData>
        </a:graphic>
      </p:graphicFrame>
      <p:grpSp>
        <p:nvGrpSpPr>
          <p:cNvPr id="41" name="Grupo 40">
            <a:extLst>
              <a:ext uri="{FF2B5EF4-FFF2-40B4-BE49-F238E27FC236}">
                <a16:creationId xmlns:a16="http://schemas.microsoft.com/office/drawing/2014/main" id="{AF6AC405-C81A-40A5-9898-C1AFD64465CE}"/>
              </a:ext>
            </a:extLst>
          </p:cNvPr>
          <p:cNvGrpSpPr/>
          <p:nvPr/>
        </p:nvGrpSpPr>
        <p:grpSpPr>
          <a:xfrm>
            <a:off x="2973742" y="1914429"/>
            <a:ext cx="6778800" cy="4240800"/>
            <a:chOff x="3498302" y="2233237"/>
            <a:chExt cx="6666649" cy="4177744"/>
          </a:xfrm>
        </p:grpSpPr>
        <p:sp>
          <p:nvSpPr>
            <p:cNvPr id="42" name="Forma libre 18">
              <a:extLst>
                <a:ext uri="{FF2B5EF4-FFF2-40B4-BE49-F238E27FC236}">
                  <a16:creationId xmlns:a16="http://schemas.microsoft.com/office/drawing/2014/main" id="{86A4C1EB-8350-4D47-AB43-B5CA41DE2BF1}"/>
                </a:ext>
              </a:extLst>
            </p:cNvPr>
            <p:cNvSpPr/>
            <p:nvPr/>
          </p:nvSpPr>
          <p:spPr>
            <a:xfrm>
              <a:off x="6763268" y="4670507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7328CE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3" name="Forma libre 20">
              <a:extLst>
                <a:ext uri="{FF2B5EF4-FFF2-40B4-BE49-F238E27FC236}">
                  <a16:creationId xmlns:a16="http://schemas.microsoft.com/office/drawing/2014/main" id="{1B3136E9-D931-4162-AFC3-86EC74A6D316}"/>
                </a:ext>
              </a:extLst>
            </p:cNvPr>
            <p:cNvSpPr/>
            <p:nvPr/>
          </p:nvSpPr>
          <p:spPr>
            <a:xfrm>
              <a:off x="3498302" y="2233237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4" name="Forma libre 21">
              <a:extLst>
                <a:ext uri="{FF2B5EF4-FFF2-40B4-BE49-F238E27FC236}">
                  <a16:creationId xmlns:a16="http://schemas.microsoft.com/office/drawing/2014/main" id="{A7EFE8B5-99CB-4907-B7BB-E4ECCC241AD9}"/>
                </a:ext>
              </a:extLst>
            </p:cNvPr>
            <p:cNvSpPr/>
            <p:nvPr/>
          </p:nvSpPr>
          <p:spPr>
            <a:xfrm>
              <a:off x="4161179" y="3389742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5" name="Forma libre 22">
              <a:extLst>
                <a:ext uri="{FF2B5EF4-FFF2-40B4-BE49-F238E27FC236}">
                  <a16:creationId xmlns:a16="http://schemas.microsoft.com/office/drawing/2014/main" id="{5F551D00-AD86-49FE-93D7-924C75805403}"/>
                </a:ext>
              </a:extLst>
            </p:cNvPr>
            <p:cNvSpPr/>
            <p:nvPr/>
          </p:nvSpPr>
          <p:spPr>
            <a:xfrm>
              <a:off x="8955542" y="5034374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4" name="Forma libre 23">
              <a:extLst>
                <a:ext uri="{FF2B5EF4-FFF2-40B4-BE49-F238E27FC236}">
                  <a16:creationId xmlns:a16="http://schemas.microsoft.com/office/drawing/2014/main" id="{4512C00F-1B58-41E6-84B3-4CB27D70B1A9}"/>
                </a:ext>
              </a:extLst>
            </p:cNvPr>
            <p:cNvSpPr/>
            <p:nvPr/>
          </p:nvSpPr>
          <p:spPr>
            <a:xfrm>
              <a:off x="8599438" y="5661473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5" name="Forma libre 24">
              <a:extLst>
                <a:ext uri="{FF2B5EF4-FFF2-40B4-BE49-F238E27FC236}">
                  <a16:creationId xmlns:a16="http://schemas.microsoft.com/office/drawing/2014/main" id="{70192FAB-0A1B-4CEF-968F-AC92CDF6C30A}"/>
                </a:ext>
              </a:extLst>
            </p:cNvPr>
            <p:cNvSpPr/>
            <p:nvPr/>
          </p:nvSpPr>
          <p:spPr>
            <a:xfrm>
              <a:off x="5465380" y="2464354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6" name="Forma libre 25">
              <a:extLst>
                <a:ext uri="{FF2B5EF4-FFF2-40B4-BE49-F238E27FC236}">
                  <a16:creationId xmlns:a16="http://schemas.microsoft.com/office/drawing/2014/main" id="{6D9A840E-25FD-480C-8452-4E9648EE1084}"/>
                </a:ext>
              </a:extLst>
            </p:cNvPr>
            <p:cNvSpPr/>
            <p:nvPr/>
          </p:nvSpPr>
          <p:spPr>
            <a:xfrm>
              <a:off x="6518793" y="2929192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7" name="Forma libre 26">
              <a:extLst>
                <a:ext uri="{FF2B5EF4-FFF2-40B4-BE49-F238E27FC236}">
                  <a16:creationId xmlns:a16="http://schemas.microsoft.com/office/drawing/2014/main" id="{F772C84B-B869-4D90-96B0-3461FD1792E6}"/>
                </a:ext>
              </a:extLst>
            </p:cNvPr>
            <p:cNvSpPr/>
            <p:nvPr/>
          </p:nvSpPr>
          <p:spPr>
            <a:xfrm>
              <a:off x="6377614" y="5310722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8" name="Forma libre 27">
              <a:extLst>
                <a:ext uri="{FF2B5EF4-FFF2-40B4-BE49-F238E27FC236}">
                  <a16:creationId xmlns:a16="http://schemas.microsoft.com/office/drawing/2014/main" id="{8F294312-44CE-46CC-8915-B45D3EBB157B}"/>
                </a:ext>
              </a:extLst>
            </p:cNvPr>
            <p:cNvSpPr/>
            <p:nvPr/>
          </p:nvSpPr>
          <p:spPr>
            <a:xfrm>
              <a:off x="7510414" y="5315430"/>
              <a:ext cx="99338" cy="113330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9" name="Forma libre 28">
              <a:extLst>
                <a:ext uri="{FF2B5EF4-FFF2-40B4-BE49-F238E27FC236}">
                  <a16:creationId xmlns:a16="http://schemas.microsoft.com/office/drawing/2014/main" id="{DF5C7C7B-3315-4E83-89A5-42D2245F6E20}"/>
                </a:ext>
              </a:extLst>
            </p:cNvPr>
            <p:cNvSpPr/>
            <p:nvPr/>
          </p:nvSpPr>
          <p:spPr>
            <a:xfrm>
              <a:off x="5836470" y="3652218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0" name="Forma libre 29">
              <a:extLst>
                <a:ext uri="{FF2B5EF4-FFF2-40B4-BE49-F238E27FC236}">
                  <a16:creationId xmlns:a16="http://schemas.microsoft.com/office/drawing/2014/main" id="{DB15052A-B9B3-4991-A66E-55B00FA9CA69}"/>
                </a:ext>
              </a:extLst>
            </p:cNvPr>
            <p:cNvSpPr/>
            <p:nvPr/>
          </p:nvSpPr>
          <p:spPr>
            <a:xfrm>
              <a:off x="6919432" y="4797205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1" name="Forma libre 30">
              <a:extLst>
                <a:ext uri="{FF2B5EF4-FFF2-40B4-BE49-F238E27FC236}">
                  <a16:creationId xmlns:a16="http://schemas.microsoft.com/office/drawing/2014/main" id="{5313A40F-1272-493E-BD75-FB28DB893AE6}"/>
                </a:ext>
              </a:extLst>
            </p:cNvPr>
            <p:cNvSpPr/>
            <p:nvPr/>
          </p:nvSpPr>
          <p:spPr>
            <a:xfrm>
              <a:off x="6908908" y="5421698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DCC8F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2" name="Forma libre 31">
              <a:extLst>
                <a:ext uri="{FF2B5EF4-FFF2-40B4-BE49-F238E27FC236}">
                  <a16:creationId xmlns:a16="http://schemas.microsoft.com/office/drawing/2014/main" id="{4F532220-5533-4109-A9BF-74190C5C4CC9}"/>
                </a:ext>
              </a:extLst>
            </p:cNvPr>
            <p:cNvSpPr/>
            <p:nvPr/>
          </p:nvSpPr>
          <p:spPr>
            <a:xfrm>
              <a:off x="7397270" y="4897336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3" name="Forma libre 32">
              <a:extLst>
                <a:ext uri="{FF2B5EF4-FFF2-40B4-BE49-F238E27FC236}">
                  <a16:creationId xmlns:a16="http://schemas.microsoft.com/office/drawing/2014/main" id="{74D01795-81D4-4CB3-89F9-FCEAD4A436ED}"/>
                </a:ext>
              </a:extLst>
            </p:cNvPr>
            <p:cNvSpPr/>
            <p:nvPr/>
          </p:nvSpPr>
          <p:spPr>
            <a:xfrm>
              <a:off x="6168245" y="4614095"/>
              <a:ext cx="874013" cy="824179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4" name="Forma libre 45">
              <a:extLst>
                <a:ext uri="{FF2B5EF4-FFF2-40B4-BE49-F238E27FC236}">
                  <a16:creationId xmlns:a16="http://schemas.microsoft.com/office/drawing/2014/main" id="{61A513E7-1FDB-4EB5-9A5E-82B7E501F613}"/>
                </a:ext>
              </a:extLst>
            </p:cNvPr>
            <p:cNvSpPr/>
            <p:nvPr/>
          </p:nvSpPr>
          <p:spPr>
            <a:xfrm>
              <a:off x="7267118" y="5144678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5" name="Forma libre 46">
              <a:extLst>
                <a:ext uri="{FF2B5EF4-FFF2-40B4-BE49-F238E27FC236}">
                  <a16:creationId xmlns:a16="http://schemas.microsoft.com/office/drawing/2014/main" id="{7C0DCD32-4571-4BF2-A5AB-38713CA419C0}"/>
                </a:ext>
              </a:extLst>
            </p:cNvPr>
            <p:cNvSpPr/>
            <p:nvPr/>
          </p:nvSpPr>
          <p:spPr>
            <a:xfrm>
              <a:off x="6578649" y="5130890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6" name="Forma libre 47">
              <a:extLst>
                <a:ext uri="{FF2B5EF4-FFF2-40B4-BE49-F238E27FC236}">
                  <a16:creationId xmlns:a16="http://schemas.microsoft.com/office/drawing/2014/main" id="{66FEC095-B234-410A-8EC6-D9162B07E995}"/>
                </a:ext>
              </a:extLst>
            </p:cNvPr>
            <p:cNvSpPr/>
            <p:nvPr/>
          </p:nvSpPr>
          <p:spPr>
            <a:xfrm>
              <a:off x="7479855" y="5418587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77" name="Forma libre 48">
              <a:extLst>
                <a:ext uri="{FF2B5EF4-FFF2-40B4-BE49-F238E27FC236}">
                  <a16:creationId xmlns:a16="http://schemas.microsoft.com/office/drawing/2014/main" id="{772C45A6-D30B-4335-90B1-A3A4879303CE}"/>
                </a:ext>
              </a:extLst>
            </p:cNvPr>
            <p:cNvSpPr/>
            <p:nvPr/>
          </p:nvSpPr>
          <p:spPr>
            <a:xfrm>
              <a:off x="5958961" y="4528088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8" name="Forma libre 49">
              <a:extLst>
                <a:ext uri="{FF2B5EF4-FFF2-40B4-BE49-F238E27FC236}">
                  <a16:creationId xmlns:a16="http://schemas.microsoft.com/office/drawing/2014/main" id="{B892C3EC-ED14-437F-AE8C-4EE753E5CAF4}"/>
                </a:ext>
              </a:extLst>
            </p:cNvPr>
            <p:cNvSpPr/>
            <p:nvPr/>
          </p:nvSpPr>
          <p:spPr>
            <a:xfrm>
              <a:off x="7104135" y="3432704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79" name="Forma libre 50">
              <a:extLst>
                <a:ext uri="{FF2B5EF4-FFF2-40B4-BE49-F238E27FC236}">
                  <a16:creationId xmlns:a16="http://schemas.microsoft.com/office/drawing/2014/main" id="{676585AD-D39E-4B5B-843F-71888E8A9175}"/>
                </a:ext>
              </a:extLst>
            </p:cNvPr>
            <p:cNvSpPr/>
            <p:nvPr/>
          </p:nvSpPr>
          <p:spPr>
            <a:xfrm>
              <a:off x="7672555" y="5516027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80" name="Forma libre 51">
              <a:extLst>
                <a:ext uri="{FF2B5EF4-FFF2-40B4-BE49-F238E27FC236}">
                  <a16:creationId xmlns:a16="http://schemas.microsoft.com/office/drawing/2014/main" id="{28857C8E-1369-4B19-9B9B-79F9D0ACB934}"/>
                </a:ext>
              </a:extLst>
            </p:cNvPr>
            <p:cNvSpPr/>
            <p:nvPr/>
          </p:nvSpPr>
          <p:spPr>
            <a:xfrm>
              <a:off x="7584414" y="5022857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81" name="Forma libre 52">
              <a:extLst>
                <a:ext uri="{FF2B5EF4-FFF2-40B4-BE49-F238E27FC236}">
                  <a16:creationId xmlns:a16="http://schemas.microsoft.com/office/drawing/2014/main" id="{5051BA3C-0B5C-48DF-B555-269010265347}"/>
                </a:ext>
              </a:extLst>
            </p:cNvPr>
            <p:cNvSpPr/>
            <p:nvPr/>
          </p:nvSpPr>
          <p:spPr>
            <a:xfrm>
              <a:off x="7245229" y="4858410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82" name="Forma libre 53">
              <a:extLst>
                <a:ext uri="{FF2B5EF4-FFF2-40B4-BE49-F238E27FC236}">
                  <a16:creationId xmlns:a16="http://schemas.microsoft.com/office/drawing/2014/main" id="{945369A1-9842-4D44-8D30-B78793F831F2}"/>
                </a:ext>
              </a:extLst>
            </p:cNvPr>
            <p:cNvSpPr/>
            <p:nvPr/>
          </p:nvSpPr>
          <p:spPr>
            <a:xfrm>
              <a:off x="9598551" y="4857065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83" name="Forma libre 54">
              <a:extLst>
                <a:ext uri="{FF2B5EF4-FFF2-40B4-BE49-F238E27FC236}">
                  <a16:creationId xmlns:a16="http://schemas.microsoft.com/office/drawing/2014/main" id="{8836383B-8CB3-49F2-9B68-DDC9F4159C69}"/>
                </a:ext>
              </a:extLst>
            </p:cNvPr>
            <p:cNvSpPr/>
            <p:nvPr/>
          </p:nvSpPr>
          <p:spPr>
            <a:xfrm>
              <a:off x="6885926" y="4186416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84" name="Forma libre 55">
              <a:extLst>
                <a:ext uri="{FF2B5EF4-FFF2-40B4-BE49-F238E27FC236}">
                  <a16:creationId xmlns:a16="http://schemas.microsoft.com/office/drawing/2014/main" id="{71A16FD6-29D7-4916-A2CC-0F7CEDDBBBDE}"/>
                </a:ext>
              </a:extLst>
            </p:cNvPr>
            <p:cNvSpPr/>
            <p:nvPr/>
          </p:nvSpPr>
          <p:spPr>
            <a:xfrm>
              <a:off x="5377407" y="3605305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85" name="Forma libre 56">
              <a:extLst>
                <a:ext uri="{FF2B5EF4-FFF2-40B4-BE49-F238E27FC236}">
                  <a16:creationId xmlns:a16="http://schemas.microsoft.com/office/drawing/2014/main" id="{E1F91E7B-11EE-46E9-AE83-9F1E2296FE9F}"/>
                </a:ext>
              </a:extLst>
            </p:cNvPr>
            <p:cNvSpPr/>
            <p:nvPr/>
          </p:nvSpPr>
          <p:spPr>
            <a:xfrm>
              <a:off x="4198810" y="2288725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86" name="Forma libre 57">
              <a:extLst>
                <a:ext uri="{FF2B5EF4-FFF2-40B4-BE49-F238E27FC236}">
                  <a16:creationId xmlns:a16="http://schemas.microsoft.com/office/drawing/2014/main" id="{F1CF6B25-631E-4370-90AC-93BCD32C9AEE}"/>
                </a:ext>
              </a:extLst>
            </p:cNvPr>
            <p:cNvSpPr/>
            <p:nvPr/>
          </p:nvSpPr>
          <p:spPr>
            <a:xfrm>
              <a:off x="8604657" y="5512412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87" name="Forma libre 58">
              <a:extLst>
                <a:ext uri="{FF2B5EF4-FFF2-40B4-BE49-F238E27FC236}">
                  <a16:creationId xmlns:a16="http://schemas.microsoft.com/office/drawing/2014/main" id="{04CA53B0-C436-4F5F-82F5-3CABCD6A81EC}"/>
                </a:ext>
              </a:extLst>
            </p:cNvPr>
            <p:cNvSpPr/>
            <p:nvPr/>
          </p:nvSpPr>
          <p:spPr>
            <a:xfrm>
              <a:off x="7342717" y="3457338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88" name="Forma libre 59">
              <a:extLst>
                <a:ext uri="{FF2B5EF4-FFF2-40B4-BE49-F238E27FC236}">
                  <a16:creationId xmlns:a16="http://schemas.microsoft.com/office/drawing/2014/main" id="{0D2F79D1-9481-4740-908E-F44351B818D7}"/>
                </a:ext>
              </a:extLst>
            </p:cNvPr>
            <p:cNvSpPr/>
            <p:nvPr/>
          </p:nvSpPr>
          <p:spPr>
            <a:xfrm>
              <a:off x="7647552" y="5265743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89" name="Forma libre 60">
              <a:extLst>
                <a:ext uri="{FF2B5EF4-FFF2-40B4-BE49-F238E27FC236}">
                  <a16:creationId xmlns:a16="http://schemas.microsoft.com/office/drawing/2014/main" id="{3E270CEB-2C16-4639-83C0-8B0A432D7D06}"/>
                </a:ext>
              </a:extLst>
            </p:cNvPr>
            <p:cNvSpPr/>
            <p:nvPr/>
          </p:nvSpPr>
          <p:spPr>
            <a:xfrm>
              <a:off x="7639807" y="4662353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90" name="Forma libre 61">
              <a:extLst>
                <a:ext uri="{FF2B5EF4-FFF2-40B4-BE49-F238E27FC236}">
                  <a16:creationId xmlns:a16="http://schemas.microsoft.com/office/drawing/2014/main" id="{1EC96AD9-5B5F-4D95-9AD1-DC362494A91B}"/>
                </a:ext>
              </a:extLst>
            </p:cNvPr>
            <p:cNvSpPr/>
            <p:nvPr/>
          </p:nvSpPr>
          <p:spPr>
            <a:xfrm>
              <a:off x="9388171" y="4849500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995EE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91" name="Forma libre 62">
              <a:extLst>
                <a:ext uri="{FF2B5EF4-FFF2-40B4-BE49-F238E27FC236}">
                  <a16:creationId xmlns:a16="http://schemas.microsoft.com/office/drawing/2014/main" id="{DD214FB4-5FA3-4D37-A96E-6B31BEC13152}"/>
                </a:ext>
              </a:extLst>
            </p:cNvPr>
            <p:cNvSpPr/>
            <p:nvPr/>
          </p:nvSpPr>
          <p:spPr>
            <a:xfrm>
              <a:off x="6448920" y="4046859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BE9CEC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</p:spTree>
    <p:extLst>
      <p:ext uri="{BB962C8B-B14F-4D97-AF65-F5344CB8AC3E}">
        <p14:creationId xmlns:p14="http://schemas.microsoft.com/office/powerpoint/2010/main" val="3547595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1151510"/>
            <a:ext cx="6317161" cy="270843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DISPONIBILIDAD DE 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DISPOSITIVOS 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INTELIGENTES</a:t>
            </a:r>
          </a:p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 EL HOGAR 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6" name="Imagen 5" descr="Icono&#10;&#10;Descripción generada automáticamente">
            <a:extLst>
              <a:ext uri="{FF2B5EF4-FFF2-40B4-BE49-F238E27FC236}">
                <a16:creationId xmlns:a16="http://schemas.microsoft.com/office/drawing/2014/main" id="{278881F8-DA10-E1DE-B7C8-7B5A4D623FB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C3E4FF"/>
              </a:clrFrom>
              <a:clrTo>
                <a:srgbClr val="C3E4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058" y="-8315"/>
            <a:ext cx="6420232" cy="6420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99006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AD369446-0765-91E5-A480-0AD66690DA37}"/>
              </a:ext>
            </a:extLst>
          </p:cNvPr>
          <p:cNvSpPr/>
          <p:nvPr/>
        </p:nvSpPr>
        <p:spPr>
          <a:xfrm>
            <a:off x="9971314" y="5905500"/>
            <a:ext cx="1959429" cy="6694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805FB7F4-268A-34A4-2036-58B9A7C30B2C}"/>
              </a:ext>
            </a:extLst>
          </p:cNvPr>
          <p:cNvGrpSpPr/>
          <p:nvPr/>
        </p:nvGrpSpPr>
        <p:grpSpPr>
          <a:xfrm>
            <a:off x="-217886" y="1520711"/>
            <a:ext cx="11989438" cy="4494849"/>
            <a:chOff x="52321" y="1865988"/>
            <a:chExt cx="11561207" cy="4155759"/>
          </a:xfrm>
        </p:grpSpPr>
        <p:graphicFrame>
          <p:nvGraphicFramePr>
            <p:cNvPr id="10" name="Gráfico 9">
              <a:extLst>
                <a:ext uri="{FF2B5EF4-FFF2-40B4-BE49-F238E27FC236}">
                  <a16:creationId xmlns:a16="http://schemas.microsoft.com/office/drawing/2014/main" id="{01449722-3711-FB1B-D388-CC2B6769879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818492097"/>
                </p:ext>
              </p:extLst>
            </p:nvPr>
          </p:nvGraphicFramePr>
          <p:xfrm>
            <a:off x="52321" y="1865988"/>
            <a:ext cx="5111863" cy="395133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6" name="Gráfico 5">
              <a:extLst>
                <a:ext uri="{FF2B5EF4-FFF2-40B4-BE49-F238E27FC236}">
                  <a16:creationId xmlns:a16="http://schemas.microsoft.com/office/drawing/2014/main" id="{E19AC863-CD53-9BCF-7325-4C3F611349A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301165099"/>
                </p:ext>
              </p:extLst>
            </p:nvPr>
          </p:nvGraphicFramePr>
          <p:xfrm>
            <a:off x="4608830" y="1996042"/>
            <a:ext cx="7004698" cy="402570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sp>
        <p:nvSpPr>
          <p:cNvPr id="3" name="CuadroTexto 2">
            <a:extLst>
              <a:ext uri="{FF2B5EF4-FFF2-40B4-BE49-F238E27FC236}">
                <a16:creationId xmlns:a16="http://schemas.microsoft.com/office/drawing/2014/main" id="{3C6D972E-2F08-7A27-A151-B44E50B098DA}"/>
              </a:ext>
            </a:extLst>
          </p:cNvPr>
          <p:cNvSpPr txBox="1"/>
          <p:nvPr/>
        </p:nvSpPr>
        <p:spPr>
          <a:xfrm>
            <a:off x="2650021" y="6136192"/>
            <a:ext cx="902316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El porcentaje de hogares que disponían de al menos un dispositivo inteligente se calculó respecto al total de hogares.       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El porcentaje del tipo de dispositivo se calculó respecto al total de hogares que sí disponían de al menos un dispositivo inteligente. </a:t>
            </a:r>
          </a:p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        No disponían: 30.9 millones de hogares.</a:t>
            </a:r>
          </a:p>
        </p:txBody>
      </p:sp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F2374EDE-BD08-69A5-8D05-4B1C0604033D}"/>
              </a:ext>
            </a:extLst>
          </p:cNvPr>
          <p:cNvSpPr txBox="1">
            <a:spLocks/>
          </p:cNvSpPr>
          <p:nvPr/>
        </p:nvSpPr>
        <p:spPr>
          <a:xfrm>
            <a:off x="0" y="149035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>
              <a:lnSpc>
                <a:spcPct val="90000"/>
              </a:lnSpc>
            </a:pPr>
            <a:r>
              <a:rPr lang="es-MX" sz="2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QUE DISPONEN DE DISPOSITIVOS INTELIGENTES CONECTADOS A INTERNET O A UNA RED LOCAL, SEGÚN TIPO </a:t>
            </a:r>
            <a:b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112B87BD-9B79-5EC2-E89F-CD0DC1D6B2CA}"/>
              </a:ext>
            </a:extLst>
          </p:cNvPr>
          <p:cNvSpPr txBox="1"/>
          <p:nvPr/>
        </p:nvSpPr>
        <p:spPr>
          <a:xfrm>
            <a:off x="5080858" y="132094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00AAD3EC-45D4-464A-20BA-88DAF0123D22}"/>
              </a:ext>
            </a:extLst>
          </p:cNvPr>
          <p:cNvSpPr/>
          <p:nvPr/>
        </p:nvSpPr>
        <p:spPr>
          <a:xfrm>
            <a:off x="1960320" y="488682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7.7 </a:t>
            </a: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" name="Abrir llave 1">
            <a:extLst>
              <a:ext uri="{FF2B5EF4-FFF2-40B4-BE49-F238E27FC236}">
                <a16:creationId xmlns:a16="http://schemas.microsoft.com/office/drawing/2014/main" id="{B2ABC387-5CC5-EE1C-9E2D-0965B0C139AC}"/>
              </a:ext>
            </a:extLst>
          </p:cNvPr>
          <p:cNvSpPr/>
          <p:nvPr/>
        </p:nvSpPr>
        <p:spPr>
          <a:xfrm>
            <a:off x="3580149" y="1885950"/>
            <a:ext cx="1302145" cy="4019550"/>
          </a:xfrm>
          <a:prstGeom prst="leftBrace">
            <a:avLst>
              <a:gd name="adj1" fmla="val 40556"/>
              <a:gd name="adj2" fmla="val 50000"/>
            </a:avLst>
          </a:prstGeom>
          <a:ln w="28575">
            <a:solidFill>
              <a:srgbClr val="058F8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475072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1922219"/>
            <a:ext cx="6317161" cy="196977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DISPONIBILIDAD DE 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TELEVISOR</a:t>
            </a:r>
          </a:p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 EL HOGAR 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9" name="Imagen 8" descr="Interfaz de usuario gráfica, Aplicación&#10;&#10;Descripción generada automáticamente">
            <a:extLst>
              <a:ext uri="{FF2B5EF4-FFF2-40B4-BE49-F238E27FC236}">
                <a16:creationId xmlns:a16="http://schemas.microsoft.com/office/drawing/2014/main" id="{6FF667DD-CAC6-055D-164E-C46C09E8E6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75524" y="208345"/>
            <a:ext cx="5743016" cy="5743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321551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72ADA4D-7800-EDD3-E7F1-66BF08AFDB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1607906"/>
              </p:ext>
            </p:extLst>
          </p:nvPr>
        </p:nvGraphicFramePr>
        <p:xfrm>
          <a:off x="876300" y="1700463"/>
          <a:ext cx="10609849" cy="4437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ctángulo 6">
            <a:extLst>
              <a:ext uri="{FF2B5EF4-FFF2-40B4-BE49-F238E27FC236}">
                <a16:creationId xmlns:a16="http://schemas.microsoft.com/office/drawing/2014/main" id="{3E99B449-541D-16C4-D1AC-42D4B26E34CB}"/>
              </a:ext>
            </a:extLst>
          </p:cNvPr>
          <p:cNvSpPr/>
          <p:nvPr/>
        </p:nvSpPr>
        <p:spPr>
          <a:xfrm>
            <a:off x="1917877" y="488682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32.6 </a:t>
            </a:r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625DDA1-79F6-ADAF-9A80-1BDD98FAFA31}"/>
              </a:ext>
            </a:extLst>
          </p:cNvPr>
          <p:cNvSpPr/>
          <p:nvPr/>
        </p:nvSpPr>
        <p:spPr>
          <a:xfrm>
            <a:off x="4485522" y="490148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33.4</a:t>
            </a:r>
          </a:p>
          <a:p>
            <a:pPr algn="ctr" defTabSz="412750" hangingPunct="0"/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AD3E08F7-A67D-1A1A-9531-72EB14D1497C}"/>
              </a:ext>
            </a:extLst>
          </p:cNvPr>
          <p:cNvSpPr/>
          <p:nvPr/>
        </p:nvSpPr>
        <p:spPr>
          <a:xfrm>
            <a:off x="7106837" y="4901486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34.1</a:t>
            </a:r>
          </a:p>
          <a:p>
            <a:pPr algn="ctr" defTabSz="412750" hangingPunct="0"/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55BFBF8-D459-ABB1-2A0B-C216369A16C5}"/>
              </a:ext>
            </a:extLst>
          </p:cNvPr>
          <p:cNvSpPr/>
          <p:nvPr/>
        </p:nvSpPr>
        <p:spPr>
          <a:xfrm>
            <a:off x="9674482" y="4901485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34.9</a:t>
            </a:r>
          </a:p>
          <a:p>
            <a:pPr algn="ctr" defTabSz="412750" hangingPunct="0"/>
            <a:r>
              <a:rPr lang="es-MX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210D6196-CE4A-BCF1-21DB-179869F1E730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TELEVISOR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a 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C3C014A5-A9B7-F255-BCE1-2198C8931F39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</p:spTree>
    <p:extLst>
      <p:ext uri="{BB962C8B-B14F-4D97-AF65-F5344CB8AC3E}">
        <p14:creationId xmlns:p14="http://schemas.microsoft.com/office/powerpoint/2010/main" val="22496610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>
            <a:extLst>
              <a:ext uri="{FF2B5EF4-FFF2-40B4-BE49-F238E27FC236}">
                <a16:creationId xmlns:a16="http://schemas.microsoft.com/office/drawing/2014/main" id="{B2573634-16FB-3FBA-65BF-16A9196BD310}"/>
              </a:ext>
            </a:extLst>
          </p:cNvPr>
          <p:cNvSpPr/>
          <p:nvPr/>
        </p:nvSpPr>
        <p:spPr>
          <a:xfrm>
            <a:off x="390525" y="5873867"/>
            <a:ext cx="2219325" cy="90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AB4ED277-F9EE-E431-3D5B-04F8107E9580}"/>
              </a:ext>
            </a:extLst>
          </p:cNvPr>
          <p:cNvGrpSpPr/>
          <p:nvPr/>
        </p:nvGrpSpPr>
        <p:grpSpPr>
          <a:xfrm>
            <a:off x="2995626" y="1995488"/>
            <a:ext cx="6778800" cy="4240800"/>
            <a:chOff x="3498302" y="2233237"/>
            <a:chExt cx="6666649" cy="4177744"/>
          </a:xfrm>
        </p:grpSpPr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263EB72B-55E2-0408-92F6-909C8104C0A7}"/>
                </a:ext>
              </a:extLst>
            </p:cNvPr>
            <p:cNvSpPr/>
            <p:nvPr/>
          </p:nvSpPr>
          <p:spPr>
            <a:xfrm>
              <a:off x="6763268" y="4670507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74157E7B-040D-86CD-2C65-534757B080B9}"/>
                </a:ext>
              </a:extLst>
            </p:cNvPr>
            <p:cNvSpPr/>
            <p:nvPr/>
          </p:nvSpPr>
          <p:spPr>
            <a:xfrm>
              <a:off x="3498302" y="2233237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538E34CA-CFE9-127C-ADD1-1E0BB300140B}"/>
                </a:ext>
              </a:extLst>
            </p:cNvPr>
            <p:cNvSpPr/>
            <p:nvPr/>
          </p:nvSpPr>
          <p:spPr>
            <a:xfrm>
              <a:off x="4161179" y="3389742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F61D535D-6927-4B79-4FD0-D4173BE31E0F}"/>
                </a:ext>
              </a:extLst>
            </p:cNvPr>
            <p:cNvSpPr/>
            <p:nvPr/>
          </p:nvSpPr>
          <p:spPr>
            <a:xfrm>
              <a:off x="8955542" y="5034374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AE11A3FB-173B-F4E2-2702-E78976F2C08E}"/>
                </a:ext>
              </a:extLst>
            </p:cNvPr>
            <p:cNvSpPr/>
            <p:nvPr/>
          </p:nvSpPr>
          <p:spPr>
            <a:xfrm>
              <a:off x="8599438" y="5661473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solidFill>
              <a:srgbClr val="C2A1ED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EF6E5708-2EB1-A7F5-719A-C8F616C51C2D}"/>
                </a:ext>
              </a:extLst>
            </p:cNvPr>
            <p:cNvSpPr/>
            <p:nvPr/>
          </p:nvSpPr>
          <p:spPr>
            <a:xfrm>
              <a:off x="5465380" y="2464354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FD190D36-EF57-F7A6-761D-FE42D9D617C4}"/>
                </a:ext>
              </a:extLst>
            </p:cNvPr>
            <p:cNvSpPr/>
            <p:nvPr/>
          </p:nvSpPr>
          <p:spPr>
            <a:xfrm>
              <a:off x="6518793" y="2929192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590B147E-F277-1400-E360-12BA39787856}"/>
                </a:ext>
              </a:extLst>
            </p:cNvPr>
            <p:cNvSpPr/>
            <p:nvPr/>
          </p:nvSpPr>
          <p:spPr>
            <a:xfrm>
              <a:off x="6377614" y="5310722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8C298AD7-5B42-9B69-62FF-98AE5C14B1BD}"/>
                </a:ext>
              </a:extLst>
            </p:cNvPr>
            <p:cNvSpPr/>
            <p:nvPr/>
          </p:nvSpPr>
          <p:spPr>
            <a:xfrm>
              <a:off x="7510414" y="5315430"/>
              <a:ext cx="99338" cy="113330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A4D48E5B-8D6D-5C11-3517-C6F206137B13}"/>
                </a:ext>
              </a:extLst>
            </p:cNvPr>
            <p:cNvSpPr/>
            <p:nvPr/>
          </p:nvSpPr>
          <p:spPr>
            <a:xfrm>
              <a:off x="5836470" y="3652218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48572F64-5D37-7B3B-9CFB-B8BF3ADF76EB}"/>
                </a:ext>
              </a:extLst>
            </p:cNvPr>
            <p:cNvSpPr/>
            <p:nvPr/>
          </p:nvSpPr>
          <p:spPr>
            <a:xfrm>
              <a:off x="6919432" y="4797205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812F1B36-2A4E-22E1-3BA5-4F3B20E897BF}"/>
                </a:ext>
              </a:extLst>
            </p:cNvPr>
            <p:cNvSpPr/>
            <p:nvPr/>
          </p:nvSpPr>
          <p:spPr>
            <a:xfrm>
              <a:off x="6908908" y="5421698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solidFill>
              <a:srgbClr val="C2A1ED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1B11E3BA-3C9C-4E19-4298-9828A5228DD8}"/>
                </a:ext>
              </a:extLst>
            </p:cNvPr>
            <p:cNvSpPr/>
            <p:nvPr/>
          </p:nvSpPr>
          <p:spPr>
            <a:xfrm>
              <a:off x="7397270" y="4897336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73568813-EB6A-A3E8-9E99-E6977653A660}"/>
                </a:ext>
              </a:extLst>
            </p:cNvPr>
            <p:cNvSpPr/>
            <p:nvPr/>
          </p:nvSpPr>
          <p:spPr>
            <a:xfrm>
              <a:off x="6168245" y="4614095"/>
              <a:ext cx="874013" cy="824179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BC3EBE01-821E-43AA-5BDF-6C8F1102B94F}"/>
                </a:ext>
              </a:extLst>
            </p:cNvPr>
            <p:cNvSpPr/>
            <p:nvPr/>
          </p:nvSpPr>
          <p:spPr>
            <a:xfrm>
              <a:off x="7267118" y="5144678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00AF22F9-8043-5D38-1974-18C87D0B3E4F}"/>
                </a:ext>
              </a:extLst>
            </p:cNvPr>
            <p:cNvSpPr/>
            <p:nvPr/>
          </p:nvSpPr>
          <p:spPr>
            <a:xfrm>
              <a:off x="6578649" y="5130890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4964BBC9-B9E7-472A-9F23-555E675F1866}"/>
                </a:ext>
              </a:extLst>
            </p:cNvPr>
            <p:cNvSpPr/>
            <p:nvPr/>
          </p:nvSpPr>
          <p:spPr>
            <a:xfrm>
              <a:off x="7479855" y="5418587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D423EB90-3E55-BAEC-7D11-979EC75E40C0}"/>
                </a:ext>
              </a:extLst>
            </p:cNvPr>
            <p:cNvSpPr/>
            <p:nvPr/>
          </p:nvSpPr>
          <p:spPr>
            <a:xfrm>
              <a:off x="5958961" y="4528088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C5C3E6E0-D356-57C2-1AE3-795AF01A584F}"/>
                </a:ext>
              </a:extLst>
            </p:cNvPr>
            <p:cNvSpPr/>
            <p:nvPr/>
          </p:nvSpPr>
          <p:spPr>
            <a:xfrm>
              <a:off x="7104135" y="3432704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BDD92318-BE07-02D5-4CF6-23F89A772DD1}"/>
                </a:ext>
              </a:extLst>
            </p:cNvPr>
            <p:cNvSpPr/>
            <p:nvPr/>
          </p:nvSpPr>
          <p:spPr>
            <a:xfrm>
              <a:off x="7672555" y="5516027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C2A1ED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9D3D8645-4127-3BF5-EA0D-452CCEB68039}"/>
                </a:ext>
              </a:extLst>
            </p:cNvPr>
            <p:cNvSpPr/>
            <p:nvPr/>
          </p:nvSpPr>
          <p:spPr>
            <a:xfrm>
              <a:off x="7584414" y="5022857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3" name="Forma libre 52">
              <a:extLst>
                <a:ext uri="{FF2B5EF4-FFF2-40B4-BE49-F238E27FC236}">
                  <a16:creationId xmlns:a16="http://schemas.microsoft.com/office/drawing/2014/main" id="{8C478152-EB7E-0EFC-E780-57C5F91E26E7}"/>
                </a:ext>
              </a:extLst>
            </p:cNvPr>
            <p:cNvSpPr/>
            <p:nvPr/>
          </p:nvSpPr>
          <p:spPr>
            <a:xfrm>
              <a:off x="7245229" y="4858410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E89B1FB0-5B3C-9ECE-8359-69E619E8D932}"/>
                </a:ext>
              </a:extLst>
            </p:cNvPr>
            <p:cNvSpPr/>
            <p:nvPr/>
          </p:nvSpPr>
          <p:spPr>
            <a:xfrm>
              <a:off x="9598551" y="4857065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solidFill>
              <a:srgbClr val="8742DA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40DB0C37-6175-81DF-0583-AAA636D2C7B8}"/>
                </a:ext>
              </a:extLst>
            </p:cNvPr>
            <p:cNvSpPr/>
            <p:nvPr/>
          </p:nvSpPr>
          <p:spPr>
            <a:xfrm>
              <a:off x="6885926" y="4186416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DE02AD5C-2ED3-614A-5353-33DCBC3550A8}"/>
                </a:ext>
              </a:extLst>
            </p:cNvPr>
            <p:cNvSpPr/>
            <p:nvPr/>
          </p:nvSpPr>
          <p:spPr>
            <a:xfrm>
              <a:off x="5377407" y="3605305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19C725FE-7447-1803-67CA-BA0C76F3F62C}"/>
                </a:ext>
              </a:extLst>
            </p:cNvPr>
            <p:cNvSpPr/>
            <p:nvPr/>
          </p:nvSpPr>
          <p:spPr>
            <a:xfrm>
              <a:off x="4198810" y="2288725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07AE6C6B-A607-07B7-1FE0-320872DD301C}"/>
                </a:ext>
              </a:extLst>
            </p:cNvPr>
            <p:cNvSpPr/>
            <p:nvPr/>
          </p:nvSpPr>
          <p:spPr>
            <a:xfrm>
              <a:off x="8604657" y="5512412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solidFill>
              <a:srgbClr val="A471E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BB7D43F2-1255-DEFC-AB52-83956DED28B0}"/>
                </a:ext>
              </a:extLst>
            </p:cNvPr>
            <p:cNvSpPr/>
            <p:nvPr/>
          </p:nvSpPr>
          <p:spPr>
            <a:xfrm>
              <a:off x="7342717" y="3457338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solidFill>
              <a:srgbClr val="4F1C8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B3AE9B51-CAD4-F8D8-DAA4-AAE2A10E10CD}"/>
                </a:ext>
              </a:extLst>
            </p:cNvPr>
            <p:cNvSpPr/>
            <p:nvPr/>
          </p:nvSpPr>
          <p:spPr>
            <a:xfrm>
              <a:off x="7647552" y="5265743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87889CB5-A50E-8F69-1202-67CDCA813C8E}"/>
                </a:ext>
              </a:extLst>
            </p:cNvPr>
            <p:cNvSpPr/>
            <p:nvPr/>
          </p:nvSpPr>
          <p:spPr>
            <a:xfrm>
              <a:off x="7639807" y="4662353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solidFill>
              <a:srgbClr val="A471E4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2" name="Forma libre 61">
              <a:extLst>
                <a:ext uri="{FF2B5EF4-FFF2-40B4-BE49-F238E27FC236}">
                  <a16:creationId xmlns:a16="http://schemas.microsoft.com/office/drawing/2014/main" id="{06C6EFF7-C1F0-F1DB-AD78-4D9FC99DD773}"/>
                </a:ext>
              </a:extLst>
            </p:cNvPr>
            <p:cNvSpPr/>
            <p:nvPr/>
          </p:nvSpPr>
          <p:spPr>
            <a:xfrm>
              <a:off x="9388171" y="4849500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3" name="Forma libre 62">
              <a:extLst>
                <a:ext uri="{FF2B5EF4-FFF2-40B4-BE49-F238E27FC236}">
                  <a16:creationId xmlns:a16="http://schemas.microsoft.com/office/drawing/2014/main" id="{18D3871F-0716-EABC-BC11-86D80DE27C9F}"/>
                </a:ext>
              </a:extLst>
            </p:cNvPr>
            <p:cNvSpPr/>
            <p:nvPr/>
          </p:nvSpPr>
          <p:spPr>
            <a:xfrm>
              <a:off x="6448920" y="4046859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solidFill>
              <a:srgbClr val="6925BF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sp>
        <p:nvSpPr>
          <p:cNvPr id="4" name="Marcador de texto 2">
            <a:extLst>
              <a:ext uri="{FF2B5EF4-FFF2-40B4-BE49-F238E27FC236}">
                <a16:creationId xmlns:a16="http://schemas.microsoft.com/office/drawing/2014/main" id="{3AC2EA52-7C7F-1626-9B39-C1E71A27D154}"/>
              </a:ext>
            </a:extLst>
          </p:cNvPr>
          <p:cNvSpPr txBox="1">
            <a:spLocks/>
          </p:cNvSpPr>
          <p:nvPr/>
        </p:nvSpPr>
        <p:spPr>
          <a:xfrm>
            <a:off x="0" y="-52851"/>
            <a:ext cx="12192000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TELEVISOR, SEGÚN ENTIDAD FEDERATIVA 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ED1199F-B37B-0DD1-4D8B-0CBDF3A4EED9}"/>
              </a:ext>
            </a:extLst>
          </p:cNvPr>
          <p:cNvSpPr txBox="1"/>
          <p:nvPr/>
        </p:nvSpPr>
        <p:spPr>
          <a:xfrm>
            <a:off x="5081853" y="943023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3BF0C1DE-CCA3-9B70-6DA7-90CDF8FD3722}"/>
              </a:ext>
            </a:extLst>
          </p:cNvPr>
          <p:cNvSpPr txBox="1"/>
          <p:nvPr/>
        </p:nvSpPr>
        <p:spPr>
          <a:xfrm>
            <a:off x="3317603" y="6158797"/>
            <a:ext cx="5471602" cy="2564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Incremento estadísticamente significativo respecto al año anterior.</a:t>
            </a:r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0F566FF6-72BE-7A2C-2AAD-11AF08401459}"/>
              </a:ext>
            </a:extLst>
          </p:cNvPr>
          <p:cNvGraphicFramePr>
            <a:graphicFrameLocks noGrp="1"/>
          </p:cNvGraphicFramePr>
          <p:nvPr/>
        </p:nvGraphicFramePr>
        <p:xfrm>
          <a:off x="470219" y="1025377"/>
          <a:ext cx="2533381" cy="542329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02975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23041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95.1 - 100.0</a:t>
                      </a:r>
                      <a:endParaRPr lang="es-MX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1C8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Ciudad de 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95.6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Aguascalientes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95.5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Coahuila de Zaragoza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95.4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465521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Jalisco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95.4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035885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Tamaulipas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95.2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3479417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90.1 – 95.0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28C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T w="127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Zacatecas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94.7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Durango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94.3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Sinaloa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94.2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759246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94.2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7728713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Nuevo León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94.1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24741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Guanajuato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93.6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44960097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Chihuahua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93.1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6249781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Sonora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93.0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3659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México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92.7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5944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Querétaro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92.7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25442576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San Luis Potosí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92.3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1797393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Tlaxcala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91.4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7340094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Yucatán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91.1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981650635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Morelos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90.8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3822998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Nayarit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90.5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23746308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Nacional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90.4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305192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Colima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90.3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68318152"/>
                  </a:ext>
                </a:extLst>
              </a:tr>
            </a:tbl>
          </a:graphicData>
        </a:graphic>
      </p:graphicFrame>
      <p:graphicFrame>
        <p:nvGraphicFramePr>
          <p:cNvPr id="13" name="Tabla 12">
            <a:extLst>
              <a:ext uri="{FF2B5EF4-FFF2-40B4-BE49-F238E27FC236}">
                <a16:creationId xmlns:a16="http://schemas.microsoft.com/office/drawing/2014/main" id="{A8F4FE6E-BAF9-02A1-2ECC-AEA9A6C8BE86}"/>
              </a:ext>
            </a:extLst>
          </p:cNvPr>
          <p:cNvGraphicFramePr>
            <a:graphicFrameLocks noGrp="1"/>
          </p:cNvGraphicFramePr>
          <p:nvPr/>
        </p:nvGraphicFramePr>
        <p:xfrm>
          <a:off x="9271252" y="1018281"/>
          <a:ext cx="2522319" cy="355313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879597">
                  <a:extLst>
                    <a:ext uri="{9D8B030D-6E8A-4147-A177-3AD203B41FA5}">
                      <a16:colId xmlns:a16="http://schemas.microsoft.com/office/drawing/2014/main" val="314350005"/>
                    </a:ext>
                  </a:extLst>
                </a:gridCol>
                <a:gridCol w="408940">
                  <a:extLst>
                    <a:ext uri="{9D8B030D-6E8A-4147-A177-3AD203B41FA5}">
                      <a16:colId xmlns:a16="http://schemas.microsoft.com/office/drawing/2014/main" val="828890330"/>
                    </a:ext>
                  </a:extLst>
                </a:gridCol>
                <a:gridCol w="233782">
                  <a:extLst>
                    <a:ext uri="{9D8B030D-6E8A-4147-A177-3AD203B41FA5}">
                      <a16:colId xmlns:a16="http://schemas.microsoft.com/office/drawing/2014/main" val="2189136255"/>
                    </a:ext>
                  </a:extLst>
                </a:gridCol>
              </a:tblGrid>
              <a:tr h="93333">
                <a:tc gridSpan="3">
                  <a:txBody>
                    <a:bodyPr/>
                    <a:lstStyle/>
                    <a:p>
                      <a:pPr algn="ctr" rtl="0" fontAlgn="t"/>
                      <a:r>
                        <a:rPr lang="es-MX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85.1 - 90.0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5E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130198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Michoacán de Ocampo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89.8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710018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Hidalgo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88.8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2485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Puebla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87.8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76080611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Quintana Roo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87.1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3020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Baja California Sur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87.0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690767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Campeche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85.1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85007394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601029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80.1 – 85.0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9CE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1846288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Tabasco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84.8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0461852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Veracruz de Ignacio </a:t>
                      </a:r>
                      <a:b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de la Llave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84.7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400" dirty="0">
                          <a:solidFill>
                            <a:srgbClr val="00B050"/>
                          </a:solidFill>
                          <a:latin typeface="Wingdings 3" pitchFamily="2" charset="2"/>
                          <a:cs typeface="Arial" panose="020B0604020202020204" pitchFamily="34" charset="0"/>
                        </a:rPr>
                        <a:t>P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28157339"/>
                  </a:ext>
                </a:extLst>
              </a:tr>
              <a:tr h="93333">
                <a:tc>
                  <a:txBody>
                    <a:bodyPr/>
                    <a:lstStyle/>
                    <a:p>
                      <a:pPr algn="l" fontAlgn="t"/>
                      <a:endParaRPr lang="es-MX" sz="8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800" dirty="0"/>
                    </a:p>
                  </a:txBody>
                  <a:tcPr marL="4364" marR="4364" marT="436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s-MX" sz="800" dirty="0"/>
                    </a:p>
                  </a:txBody>
                  <a:tcPr marL="4364" marR="4364" marT="4364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5342300"/>
                  </a:ext>
                </a:extLst>
              </a:tr>
              <a:tr h="93333">
                <a:tc gridSpan="3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es-MX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&lt; 80.0</a:t>
                      </a:r>
                    </a:p>
                  </a:txBody>
                  <a:tcPr marL="4364" marR="4364" marT="4364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8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783486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Guerrero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77.6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565703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Chiapas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76.7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051778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Oaxaca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s-MX" sz="14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70.4</a:t>
                      </a:r>
                    </a:p>
                  </a:txBody>
                  <a:tcPr marL="7620" marR="7620" marT="7620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MX" sz="1400" dirty="0"/>
                    </a:p>
                  </a:txBody>
                  <a:tcPr marL="7620" marR="7620" marT="762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19516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004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2340951"/>
            <a:ext cx="7680535" cy="147732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8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METODOLÓGICOS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14" name="Imagen 13" descr="Interfaz de usuario gráfica&#10;&#10;Descripción generada automáticamente">
            <a:extLst>
              <a:ext uri="{FF2B5EF4-FFF2-40B4-BE49-F238E27FC236}">
                <a16:creationId xmlns:a16="http://schemas.microsoft.com/office/drawing/2014/main" id="{DCC29981-DEC6-67E2-FF7E-D51715FE6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328452"/>
            <a:ext cx="6358144" cy="6358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060086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uadroTexto 7">
            <a:extLst>
              <a:ext uri="{FF2B5EF4-FFF2-40B4-BE49-F238E27FC236}">
                <a16:creationId xmlns:a16="http://schemas.microsoft.com/office/drawing/2014/main" id="{DF2DE171-0F2E-4A30-B77A-FD8A8D86195E}"/>
              </a:ext>
            </a:extLst>
          </p:cNvPr>
          <p:cNvSpPr txBox="1"/>
          <p:nvPr/>
        </p:nvSpPr>
        <p:spPr>
          <a:xfrm>
            <a:off x="3243656" y="6405377"/>
            <a:ext cx="60935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Arial" panose="020B0604020202020204" pitchFamily="34" charset="0"/>
              </a:rPr>
              <a:t>Nota: Porcentajes calculados con respecto al total de hogares.</a:t>
            </a: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C85A2EA-0300-9911-2873-16318C9ACAF3}"/>
              </a:ext>
            </a:extLst>
          </p:cNvPr>
          <p:cNvSpPr txBox="1">
            <a:spLocks/>
          </p:cNvSpPr>
          <p:nvPr/>
        </p:nvSpPr>
        <p:spPr>
          <a:xfrm>
            <a:off x="0" y="198244"/>
            <a:ext cx="12191999" cy="123783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SEGÚN TIPO DE TELEVISOR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2020 y 2023</a:t>
            </a:r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1594E1C4-95EE-A658-FDF9-57F50DB16D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0107057"/>
              </p:ext>
            </p:extLst>
          </p:nvPr>
        </p:nvGraphicFramePr>
        <p:xfrm>
          <a:off x="-218623" y="1577450"/>
          <a:ext cx="11584218" cy="42492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A59FD6DA-441E-26DC-40CF-918BDA50FE20}"/>
              </a:ext>
            </a:extLst>
          </p:cNvPr>
          <p:cNvSpPr txBox="1"/>
          <p:nvPr/>
        </p:nvSpPr>
        <p:spPr>
          <a:xfrm>
            <a:off x="5081853" y="1198989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(porcentaje)</a:t>
            </a:r>
          </a:p>
        </p:txBody>
      </p:sp>
    </p:spTree>
    <p:extLst>
      <p:ext uri="{BB962C8B-B14F-4D97-AF65-F5344CB8AC3E}">
        <p14:creationId xmlns:p14="http://schemas.microsoft.com/office/powerpoint/2010/main" val="330268195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Marcador de texto 2">
            <a:extLst>
              <a:ext uri="{FF2B5EF4-FFF2-40B4-BE49-F238E27FC236}">
                <a16:creationId xmlns:a16="http://schemas.microsoft.com/office/drawing/2014/main" id="{A1459CEB-A6E2-A5C2-9AA8-A9B0D38EC230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SEGÚN TIPO DE TELEVISOR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9CC5220C-997B-A82B-854D-B69FE0A0EBDE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4456D040-6EB0-6016-F631-DF4C9A0BABDF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id="{8B503A97-BC65-89F3-6B1F-5BECFEEA7FF7}"/>
              </a:ext>
            </a:extLst>
          </p:cNvPr>
          <p:cNvSpPr txBox="1"/>
          <p:nvPr/>
        </p:nvSpPr>
        <p:spPr>
          <a:xfrm>
            <a:off x="2867441" y="6319537"/>
            <a:ext cx="547160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Wingdings 3" pitchFamily="2" charset="2"/>
                <a:cs typeface="Arial" panose="020B0604020202020204" pitchFamily="34" charset="0"/>
              </a:rPr>
              <a:t>p </a:t>
            </a: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    Incremento estadísticamente significativo respecto al año anterior.</a:t>
            </a:r>
            <a:endParaRPr kumimoji="0" lang="es-MX" sz="10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Wingdings 3" pitchFamily="2" charset="2"/>
              <a:cs typeface="Arial" panose="020B0604020202020204" pitchFamily="34" charset="0"/>
            </a:endParaRP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Wingdings 3" pitchFamily="2" charset="2"/>
                <a:cs typeface="Arial" panose="020B0604020202020204" pitchFamily="34" charset="0"/>
              </a:rPr>
              <a:t>q </a:t>
            </a: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    Decremento estadísticamente significativo respecto al año anterior.</a:t>
            </a: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id="{4997021E-996E-3588-ADA3-4538EDA59223}"/>
              </a:ext>
            </a:extLst>
          </p:cNvPr>
          <p:cNvSpPr txBox="1"/>
          <p:nvPr/>
        </p:nvSpPr>
        <p:spPr>
          <a:xfrm>
            <a:off x="380341" y="3130930"/>
            <a:ext cx="1774416" cy="584775"/>
          </a:xfrm>
          <a:prstGeom prst="rect">
            <a:avLst/>
          </a:prstGeom>
          <a:solidFill>
            <a:srgbClr val="FFFFFF"/>
          </a:solidFill>
        </p:spPr>
        <p:txBody>
          <a:bodyPr wrap="square" lIns="36000" rtlCol="0">
            <a:spAutoFit/>
          </a:bodyPr>
          <a:lstStyle/>
          <a:p>
            <a:pPr marL="0" marR="0" lvl="0" indent="0" algn="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600" b="1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Solo televisor digital</a:t>
            </a:r>
            <a:endParaRPr kumimoji="0" lang="es-ES_tradnl" sz="1600" b="1" i="1" u="none" strike="noStrike" kern="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1FDB1E52-2CCE-60FB-BDDB-2F7AB4B9814F}"/>
              </a:ext>
            </a:extLst>
          </p:cNvPr>
          <p:cNvSpPr txBox="1"/>
          <p:nvPr/>
        </p:nvSpPr>
        <p:spPr>
          <a:xfrm>
            <a:off x="44011" y="5141255"/>
            <a:ext cx="2110746" cy="584775"/>
          </a:xfrm>
          <a:prstGeom prst="rect">
            <a:avLst/>
          </a:prstGeom>
          <a:noFill/>
        </p:spPr>
        <p:txBody>
          <a:bodyPr wrap="square" lIns="36000" rtlCol="0">
            <a:spAutoFit/>
          </a:bodyPr>
          <a:lstStyle/>
          <a:p>
            <a:pPr algn="r" defTabSz="457200"/>
            <a:r>
              <a:rPr lang="es-ES_tradnl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Solo televisor analógico</a:t>
            </a:r>
            <a:endParaRPr lang="es-ES_tradnl" sz="1600" b="1" i="1" dirty="0">
              <a:solidFill>
                <a:srgbClr val="000000">
                  <a:lumMod val="75000"/>
                  <a:lumOff val="2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id="{5D4B4D46-977F-DF42-894F-C0BA20695FC7}"/>
              </a:ext>
            </a:extLst>
          </p:cNvPr>
          <p:cNvSpPr txBox="1"/>
          <p:nvPr/>
        </p:nvSpPr>
        <p:spPr>
          <a:xfrm>
            <a:off x="412012" y="4838551"/>
            <a:ext cx="1739907" cy="338554"/>
          </a:xfrm>
          <a:prstGeom prst="rect">
            <a:avLst/>
          </a:prstGeom>
          <a:noFill/>
        </p:spPr>
        <p:txBody>
          <a:bodyPr wrap="square" lIns="36000" rtlCol="0">
            <a:spAutoFit/>
          </a:bodyPr>
          <a:lstStyle/>
          <a:p>
            <a:pPr algn="r" defTabSz="457200"/>
            <a:r>
              <a:rPr lang="es-ES_tradnl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Ambos tipos </a:t>
            </a:r>
            <a:endParaRPr lang="es-ES_tradnl" sz="1600" b="1" i="1" dirty="0">
              <a:solidFill>
                <a:srgbClr val="000000">
                  <a:lumMod val="75000"/>
                  <a:lumOff val="2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6" name="Grupo 45">
            <a:extLst>
              <a:ext uri="{FF2B5EF4-FFF2-40B4-BE49-F238E27FC236}">
                <a16:creationId xmlns:a16="http://schemas.microsoft.com/office/drawing/2014/main" id="{E06FF23D-2BBA-50C8-836C-89B00D06E101}"/>
              </a:ext>
            </a:extLst>
          </p:cNvPr>
          <p:cNvGrpSpPr/>
          <p:nvPr/>
        </p:nvGrpSpPr>
        <p:grpSpPr>
          <a:xfrm>
            <a:off x="274834" y="1075897"/>
            <a:ext cx="11424229" cy="5149916"/>
            <a:chOff x="253062" y="1271845"/>
            <a:chExt cx="11424229" cy="5149916"/>
          </a:xfrm>
        </p:grpSpPr>
        <p:graphicFrame>
          <p:nvGraphicFramePr>
            <p:cNvPr id="47" name="Gráfico 46">
              <a:extLst>
                <a:ext uri="{FF2B5EF4-FFF2-40B4-BE49-F238E27FC236}">
                  <a16:creationId xmlns:a16="http://schemas.microsoft.com/office/drawing/2014/main" id="{DBB151A1-1CAF-0091-04AF-54161BA5292B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732338644"/>
                </p:ext>
              </p:extLst>
            </p:nvPr>
          </p:nvGraphicFramePr>
          <p:xfrm>
            <a:off x="253062" y="2104822"/>
            <a:ext cx="6199159" cy="39083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48" name="Gráfico 47">
              <a:extLst>
                <a:ext uri="{FF2B5EF4-FFF2-40B4-BE49-F238E27FC236}">
                  <a16:creationId xmlns:a16="http://schemas.microsoft.com/office/drawing/2014/main" id="{A36F199E-EADB-1091-2245-870797B3A76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147942366"/>
                </p:ext>
              </p:extLst>
            </p:nvPr>
          </p:nvGraphicFramePr>
          <p:xfrm>
            <a:off x="4531632" y="1271845"/>
            <a:ext cx="6699574" cy="51499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49" name="CuadroTexto 48">
              <a:extLst>
                <a:ext uri="{FF2B5EF4-FFF2-40B4-BE49-F238E27FC236}">
                  <a16:creationId xmlns:a16="http://schemas.microsoft.com/office/drawing/2014/main" id="{FB618828-0EB4-26F2-7CC6-7D37961A0260}"/>
                </a:ext>
              </a:extLst>
            </p:cNvPr>
            <p:cNvSpPr txBox="1"/>
            <p:nvPr/>
          </p:nvSpPr>
          <p:spPr>
            <a:xfrm>
              <a:off x="10176136" y="5458638"/>
              <a:ext cx="13868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0.2 millones</a:t>
              </a:r>
            </a:p>
          </p:txBody>
        </p:sp>
        <p:sp>
          <p:nvSpPr>
            <p:cNvPr id="50" name="CuadroTexto 49">
              <a:extLst>
                <a:ext uri="{FF2B5EF4-FFF2-40B4-BE49-F238E27FC236}">
                  <a16:creationId xmlns:a16="http://schemas.microsoft.com/office/drawing/2014/main" id="{6D4601E9-E200-B7B2-7265-8C92A441C02E}"/>
                </a:ext>
              </a:extLst>
            </p:cNvPr>
            <p:cNvSpPr txBox="1"/>
            <p:nvPr/>
          </p:nvSpPr>
          <p:spPr>
            <a:xfrm>
              <a:off x="9244872" y="3212753"/>
              <a:ext cx="112017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No dispone de </a:t>
              </a:r>
              <a:r>
                <a:rPr kumimoji="0" lang="es-MX" sz="14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smart</a:t>
              </a:r>
              <a:r>
                <a:rPr kumimoji="0" lang="es-MX" sz="1400" b="1" i="1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TV</a:t>
              </a:r>
            </a:p>
          </p:txBody>
        </p:sp>
        <p:sp>
          <p:nvSpPr>
            <p:cNvPr id="51" name="CuadroTexto 50">
              <a:extLst>
                <a:ext uri="{FF2B5EF4-FFF2-40B4-BE49-F238E27FC236}">
                  <a16:creationId xmlns:a16="http://schemas.microsoft.com/office/drawing/2014/main" id="{1E27ECF5-C99A-5152-583C-7EAD792C9CF5}"/>
                </a:ext>
              </a:extLst>
            </p:cNvPr>
            <p:cNvSpPr txBox="1"/>
            <p:nvPr/>
          </p:nvSpPr>
          <p:spPr>
            <a:xfrm>
              <a:off x="7405151" y="4093344"/>
              <a:ext cx="13868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Sí dispone de </a:t>
              </a:r>
              <a:r>
                <a:rPr kumimoji="0" lang="es-MX" sz="1400" b="1" i="1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smart</a:t>
              </a:r>
              <a:r>
                <a:rPr kumimoji="0" lang="es-MX" sz="1400" b="1" i="1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TV</a:t>
              </a:r>
            </a:p>
          </p:txBody>
        </p:sp>
        <p:cxnSp>
          <p:nvCxnSpPr>
            <p:cNvPr id="52" name="Conector recto 51">
              <a:extLst>
                <a:ext uri="{FF2B5EF4-FFF2-40B4-BE49-F238E27FC236}">
                  <a16:creationId xmlns:a16="http://schemas.microsoft.com/office/drawing/2014/main" id="{F1114F14-EDC4-F8DF-6523-9794045C99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549068" y="2107253"/>
              <a:ext cx="3789975" cy="131102"/>
            </a:xfrm>
            <a:prstGeom prst="line">
              <a:avLst/>
            </a:prstGeom>
            <a:noFill/>
            <a:ln w="12700" cap="flat" cmpd="sng" algn="ctr">
              <a:solidFill>
                <a:srgbClr val="004335">
                  <a:lumMod val="75000"/>
                </a:srgbClr>
              </a:solidFill>
              <a:prstDash val="dash"/>
              <a:miter lim="800000"/>
            </a:ln>
            <a:effectLst/>
          </p:spPr>
        </p:cxnSp>
        <p:cxnSp>
          <p:nvCxnSpPr>
            <p:cNvPr id="53" name="Conector recto 52">
              <a:extLst>
                <a:ext uri="{FF2B5EF4-FFF2-40B4-BE49-F238E27FC236}">
                  <a16:creationId xmlns:a16="http://schemas.microsoft.com/office/drawing/2014/main" id="{0351BF13-9E30-DEC3-DE07-A2BEC1A3C5A4}"/>
                </a:ext>
              </a:extLst>
            </p:cNvPr>
            <p:cNvCxnSpPr>
              <a:cxnSpLocks/>
            </p:cNvCxnSpPr>
            <p:nvPr/>
          </p:nvCxnSpPr>
          <p:spPr>
            <a:xfrm>
              <a:off x="4549068" y="5516849"/>
              <a:ext cx="3789975" cy="345490"/>
            </a:xfrm>
            <a:prstGeom prst="line">
              <a:avLst/>
            </a:prstGeom>
            <a:noFill/>
            <a:ln w="12700" cap="flat" cmpd="sng" algn="ctr">
              <a:solidFill>
                <a:srgbClr val="004335">
                  <a:lumMod val="75000"/>
                </a:srgbClr>
              </a:solidFill>
              <a:prstDash val="dash"/>
              <a:miter lim="800000"/>
            </a:ln>
            <a:effectLst/>
          </p:spPr>
        </p:cxnSp>
        <p:sp>
          <p:nvSpPr>
            <p:cNvPr id="54" name="CuadroTexto 53">
              <a:extLst>
                <a:ext uri="{FF2B5EF4-FFF2-40B4-BE49-F238E27FC236}">
                  <a16:creationId xmlns:a16="http://schemas.microsoft.com/office/drawing/2014/main" id="{AD4C6A39-C4C8-92F7-A5A2-BE84ED373C97}"/>
                </a:ext>
              </a:extLst>
            </p:cNvPr>
            <p:cNvSpPr txBox="1"/>
            <p:nvPr/>
          </p:nvSpPr>
          <p:spPr>
            <a:xfrm>
              <a:off x="7030735" y="4516285"/>
              <a:ext cx="2171353" cy="306467"/>
            </a:xfrm>
            <a:prstGeom prst="flowChartAlternateProcess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(Promedio por hogar 1.5)</a:t>
              </a:r>
              <a:endParaRPr kumimoji="0" lang="es-MX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CuadroTexto 54">
              <a:extLst>
                <a:ext uri="{FF2B5EF4-FFF2-40B4-BE49-F238E27FC236}">
                  <a16:creationId xmlns:a16="http://schemas.microsoft.com/office/drawing/2014/main" id="{27E90A68-4413-9E1D-6598-633E5A904424}"/>
                </a:ext>
              </a:extLst>
            </p:cNvPr>
            <p:cNvSpPr txBox="1"/>
            <p:nvPr/>
          </p:nvSpPr>
          <p:spPr>
            <a:xfrm>
              <a:off x="10290415" y="2674914"/>
              <a:ext cx="13868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9.7 millones</a:t>
              </a:r>
            </a:p>
          </p:txBody>
        </p:sp>
        <p:sp>
          <p:nvSpPr>
            <p:cNvPr id="56" name="CuadroTexto 55">
              <a:extLst>
                <a:ext uri="{FF2B5EF4-FFF2-40B4-BE49-F238E27FC236}">
                  <a16:creationId xmlns:a16="http://schemas.microsoft.com/office/drawing/2014/main" id="{DFE24841-EAA0-F1E0-91DF-6CF542535391}"/>
                </a:ext>
              </a:extLst>
            </p:cNvPr>
            <p:cNvSpPr txBox="1"/>
            <p:nvPr/>
          </p:nvSpPr>
          <p:spPr>
            <a:xfrm>
              <a:off x="5509956" y="4196056"/>
              <a:ext cx="13868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21.7 millones</a:t>
              </a:r>
            </a:p>
          </p:txBody>
        </p:sp>
        <p:sp>
          <p:nvSpPr>
            <p:cNvPr id="57" name="CuadroTexto 56">
              <a:extLst>
                <a:ext uri="{FF2B5EF4-FFF2-40B4-BE49-F238E27FC236}">
                  <a16:creationId xmlns:a16="http://schemas.microsoft.com/office/drawing/2014/main" id="{8485B8A9-AA4B-E943-3F04-00EC0CE43763}"/>
                </a:ext>
              </a:extLst>
            </p:cNvPr>
            <p:cNvSpPr txBox="1"/>
            <p:nvPr/>
          </p:nvSpPr>
          <p:spPr>
            <a:xfrm>
              <a:off x="9951860" y="5111070"/>
              <a:ext cx="13868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No sabe</a:t>
              </a:r>
            </a:p>
          </p:txBody>
        </p:sp>
        <p:sp>
          <p:nvSpPr>
            <p:cNvPr id="58" name="CuadroTexto 57">
              <a:extLst>
                <a:ext uri="{FF2B5EF4-FFF2-40B4-BE49-F238E27FC236}">
                  <a16:creationId xmlns:a16="http://schemas.microsoft.com/office/drawing/2014/main" id="{A5053626-82CE-169B-95DC-36276A94427D}"/>
                </a:ext>
              </a:extLst>
            </p:cNvPr>
            <p:cNvSpPr txBox="1"/>
            <p:nvPr/>
          </p:nvSpPr>
          <p:spPr>
            <a:xfrm>
              <a:off x="1367990" y="1602475"/>
              <a:ext cx="4021427" cy="408623"/>
            </a:xfrm>
            <a:prstGeom prst="flowChartAlternateProcess">
              <a:avLst/>
            </a:prstGeom>
            <a:noFill/>
            <a:ln w="9525">
              <a:solidFill>
                <a:srgbClr val="004866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Hogares con televisor: 90.4 %  </a:t>
              </a:r>
              <a:endParaRPr kumimoji="0" lang="es-MX" sz="2800" b="1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9" name="CuadroTexto 58">
            <a:extLst>
              <a:ext uri="{FF2B5EF4-FFF2-40B4-BE49-F238E27FC236}">
                <a16:creationId xmlns:a16="http://schemas.microsoft.com/office/drawing/2014/main" id="{08A3A8B2-20E2-1D76-19FF-B2DFFDDFCD7A}"/>
              </a:ext>
            </a:extLst>
          </p:cNvPr>
          <p:cNvSpPr txBox="1"/>
          <p:nvPr/>
        </p:nvSpPr>
        <p:spPr>
          <a:xfrm>
            <a:off x="2867441" y="5893648"/>
            <a:ext cx="9265246" cy="51296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Nota:     El porcentaje de los hogares que dispusieron de </a:t>
            </a:r>
            <a:r>
              <a:rPr kumimoji="0" lang="es-MX" sz="1000" b="0" i="1" u="none" strike="noStrike" kern="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smart</a:t>
            </a:r>
            <a:r>
              <a:rPr kumimoji="0" lang="es-MX" sz="1000" b="0" i="1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TV </a:t>
            </a: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se calculó respecto al total de hogares que dispusieron de televisor digital.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            9.6 % de los hogares no dispuso de televisor.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	 La suma de los parciales puede no corresponder al total debido al redondeo.</a:t>
            </a:r>
          </a:p>
        </p:txBody>
      </p:sp>
      <p:sp>
        <p:nvSpPr>
          <p:cNvPr id="61" name="Rectángulo 60">
            <a:extLst>
              <a:ext uri="{FF2B5EF4-FFF2-40B4-BE49-F238E27FC236}">
                <a16:creationId xmlns:a16="http://schemas.microsoft.com/office/drawing/2014/main" id="{BCF10133-8BCA-BA52-B9A1-53748FA62D98}"/>
              </a:ext>
            </a:extLst>
          </p:cNvPr>
          <p:cNvSpPr/>
          <p:nvPr/>
        </p:nvSpPr>
        <p:spPr>
          <a:xfrm>
            <a:off x="10025006" y="6094668"/>
            <a:ext cx="1883965" cy="51296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919680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38E7EE78-0E46-74E9-5B95-768C1822FEBC}"/>
              </a:ext>
            </a:extLst>
          </p:cNvPr>
          <p:cNvGraphicFramePr/>
          <p:nvPr/>
        </p:nvGraphicFramePr>
        <p:xfrm>
          <a:off x="237086" y="1533846"/>
          <a:ext cx="4884390" cy="4306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Rectángulo 20">
            <a:extLst>
              <a:ext uri="{FF2B5EF4-FFF2-40B4-BE49-F238E27FC236}">
                <a16:creationId xmlns:a16="http://schemas.microsoft.com/office/drawing/2014/main" id="{1BECF1E9-7EC8-69FC-4076-861A076A250C}"/>
              </a:ext>
            </a:extLst>
          </p:cNvPr>
          <p:cNvSpPr/>
          <p:nvPr/>
        </p:nvSpPr>
        <p:spPr>
          <a:xfrm>
            <a:off x="8919445" y="5270185"/>
            <a:ext cx="186570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TV analógico </a:t>
            </a:r>
            <a:b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decodificador</a:t>
            </a:r>
          </a:p>
        </p:txBody>
      </p:sp>
      <p:graphicFrame>
        <p:nvGraphicFramePr>
          <p:cNvPr id="18" name="Gráfico 17">
            <a:extLst>
              <a:ext uri="{FF2B5EF4-FFF2-40B4-BE49-F238E27FC236}">
                <a16:creationId xmlns:a16="http://schemas.microsoft.com/office/drawing/2014/main" id="{43B5E75E-F437-CC80-F424-8C138F70B5FF}"/>
              </a:ext>
            </a:extLst>
          </p:cNvPr>
          <p:cNvGraphicFramePr/>
          <p:nvPr/>
        </p:nvGraphicFramePr>
        <p:xfrm>
          <a:off x="5112240" y="2013163"/>
          <a:ext cx="3823855" cy="3827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Rectángulo 18">
            <a:extLst>
              <a:ext uri="{FF2B5EF4-FFF2-40B4-BE49-F238E27FC236}">
                <a16:creationId xmlns:a16="http://schemas.microsoft.com/office/drawing/2014/main" id="{3D7749E2-7038-B02A-5493-60FC0C541F10}"/>
              </a:ext>
            </a:extLst>
          </p:cNvPr>
          <p:cNvSpPr/>
          <p:nvPr/>
        </p:nvSpPr>
        <p:spPr>
          <a:xfrm>
            <a:off x="8919445" y="2000709"/>
            <a:ext cx="294343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TV analógico </a:t>
            </a:r>
            <a:b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señal de televisión de paga  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2EA9E08B-0F99-E684-52B7-060894775A77}"/>
              </a:ext>
            </a:extLst>
          </p:cNvPr>
          <p:cNvSpPr/>
          <p:nvPr/>
        </p:nvSpPr>
        <p:spPr>
          <a:xfrm>
            <a:off x="8980405" y="3668626"/>
            <a:ext cx="146655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TV digital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95540CCC-D51D-080D-96F1-473444BE72C8}"/>
              </a:ext>
            </a:extLst>
          </p:cNvPr>
          <p:cNvSpPr txBox="1"/>
          <p:nvPr/>
        </p:nvSpPr>
        <p:spPr>
          <a:xfrm>
            <a:off x="2882190" y="6100730"/>
            <a:ext cx="7292808" cy="2051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Nota:  Los porcentajes se calcularon respecto al total de hogares.</a:t>
            </a:r>
          </a:p>
        </p:txBody>
      </p:sp>
      <p:sp>
        <p:nvSpPr>
          <p:cNvPr id="9" name="Marcador de texto 2">
            <a:extLst>
              <a:ext uri="{FF2B5EF4-FFF2-40B4-BE49-F238E27FC236}">
                <a16:creationId xmlns:a16="http://schemas.microsoft.com/office/drawing/2014/main" id="{05F352B1-4023-A7B4-2C36-03AAEA464802}"/>
              </a:ext>
            </a:extLst>
          </p:cNvPr>
          <p:cNvSpPr txBox="1">
            <a:spLocks/>
          </p:cNvSpPr>
          <p:nvPr/>
        </p:nvSpPr>
        <p:spPr>
          <a:xfrm>
            <a:off x="0" y="97974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hangingPunct="1">
              <a:lnSpc>
                <a:spcPct val="90000"/>
              </a:lnSpc>
            </a:pPr>
            <a:r>
              <a:rPr lang="es-MX" sz="3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HOGARES CON SEÑAL DE TELEVISIÓN DIGITAL</a:t>
            </a:r>
            <a:br>
              <a:rPr lang="es-MX" sz="3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es-MX" sz="2600" b="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19F3CBC7-2670-C78A-49EA-D911996B45A0}"/>
              </a:ext>
            </a:extLst>
          </p:cNvPr>
          <p:cNvSpPr txBox="1"/>
          <p:nvPr/>
        </p:nvSpPr>
        <p:spPr>
          <a:xfrm>
            <a:off x="4902629" y="1153832"/>
            <a:ext cx="23867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(porcentaje y absolutos)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A97879A0-EA15-5865-52AF-197FD51AAAF2}"/>
              </a:ext>
            </a:extLst>
          </p:cNvPr>
          <p:cNvSpPr txBox="1"/>
          <p:nvPr/>
        </p:nvSpPr>
        <p:spPr>
          <a:xfrm>
            <a:off x="2882190" y="6238007"/>
            <a:ext cx="5471602" cy="4103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r>
              <a:rPr lang="es-MX" sz="10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r>
              <a:rPr lang="es-MX" sz="1000" dirty="0">
                <a:solidFill>
                  <a:srgbClr val="002060"/>
                </a:solidFill>
                <a:latin typeface="Wingdings 3" pitchFamily="2" charset="2"/>
                <a:cs typeface="Arial" panose="020B0604020202020204" pitchFamily="34" charset="0"/>
              </a:rPr>
              <a:t> </a:t>
            </a:r>
            <a:r>
              <a:rPr lang="es-MX" sz="1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Incremento estadísticamente significativo respecto al año anterior.</a:t>
            </a: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  <a:latin typeface="Wingdings 3" pitchFamily="2" charset="2"/>
              <a:cs typeface="Arial" panose="020B0604020202020204" pitchFamily="34" charset="0"/>
            </a:endParaRPr>
          </a:p>
          <a:p>
            <a:r>
              <a:rPr lang="es-MX" sz="10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r>
              <a:rPr lang="es-MX" sz="1000" dirty="0">
                <a:solidFill>
                  <a:srgbClr val="002060"/>
                </a:solidFill>
                <a:latin typeface="Wingdings 3" pitchFamily="2" charset="2"/>
                <a:cs typeface="Arial" panose="020B0604020202020204" pitchFamily="34" charset="0"/>
              </a:rPr>
              <a:t> </a:t>
            </a:r>
            <a:r>
              <a:rPr lang="es-MX" sz="1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Decremento estadísticamente significativo respecto al año anterior</a:t>
            </a:r>
            <a:r>
              <a:rPr lang="es-MX" sz="1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id="{E17F2072-E11C-297C-00C1-FF29AD820DC0}"/>
              </a:ext>
            </a:extLst>
          </p:cNvPr>
          <p:cNvSpPr/>
          <p:nvPr/>
        </p:nvSpPr>
        <p:spPr>
          <a:xfrm>
            <a:off x="2053910" y="4798774"/>
            <a:ext cx="1241507" cy="615553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algn="ctr" defTabSz="412750" hangingPunct="0"/>
            <a:r>
              <a:rPr lang="es-MX" sz="2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34.1 </a:t>
            </a:r>
            <a:r>
              <a:rPr lang="es-MX" sz="1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1BA92C31-6007-BC87-CAC3-19FA9904D43C}"/>
              </a:ext>
            </a:extLst>
          </p:cNvPr>
          <p:cNvSpPr txBox="1"/>
          <p:nvPr/>
        </p:nvSpPr>
        <p:spPr>
          <a:xfrm>
            <a:off x="8151055" y="2064969"/>
            <a:ext cx="97274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3.4</a:t>
            </a:r>
            <a:r>
              <a:rPr lang="en-US" sz="18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endParaRPr lang="es-MX" sz="1800" dirty="0">
              <a:solidFill>
                <a:srgbClr val="FF0000"/>
              </a:solidFill>
            </a:endParaRPr>
          </a:p>
        </p:txBody>
      </p:sp>
      <p:sp>
        <p:nvSpPr>
          <p:cNvPr id="29" name="CuadroTexto 28">
            <a:extLst>
              <a:ext uri="{FF2B5EF4-FFF2-40B4-BE49-F238E27FC236}">
                <a16:creationId xmlns:a16="http://schemas.microsoft.com/office/drawing/2014/main" id="{F61268B8-3245-493E-A95F-7BBCDBF2DD31}"/>
              </a:ext>
            </a:extLst>
          </p:cNvPr>
          <p:cNvSpPr txBox="1"/>
          <p:nvPr/>
        </p:nvSpPr>
        <p:spPr>
          <a:xfrm>
            <a:off x="8161215" y="3598621"/>
            <a:ext cx="11546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81.7</a:t>
            </a:r>
            <a:r>
              <a:rPr lang="es-MX" sz="1800" dirty="0">
                <a:solidFill>
                  <a:srgbClr val="00B050"/>
                </a:solidFill>
                <a:latin typeface="Wingdings 3" pitchFamily="2" charset="2"/>
                <a:cs typeface="Arial" panose="020B0604020202020204" pitchFamily="34" charset="0"/>
              </a:rPr>
              <a:t>p</a:t>
            </a:r>
            <a:endParaRPr lang="es-MX" sz="1800" dirty="0">
              <a:solidFill>
                <a:srgbClr val="00B050"/>
              </a:solidFill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59A39324-3B12-0C42-4571-8CB0E8A9EF8D}"/>
              </a:ext>
            </a:extLst>
          </p:cNvPr>
          <p:cNvSpPr txBox="1"/>
          <p:nvPr/>
        </p:nvSpPr>
        <p:spPr>
          <a:xfrm>
            <a:off x="8143033" y="5377371"/>
            <a:ext cx="11546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3.1</a:t>
            </a:r>
            <a:r>
              <a:rPr lang="en-US" sz="1800" dirty="0">
                <a:solidFill>
                  <a:srgbClr val="FF0000"/>
                </a:solidFill>
                <a:latin typeface="Wingdings 3" pitchFamily="2" charset="2"/>
                <a:cs typeface="Arial" panose="020B0604020202020204" pitchFamily="34" charset="0"/>
              </a:rPr>
              <a:t>q</a:t>
            </a:r>
            <a:endParaRPr lang="es-MX" sz="1800" dirty="0">
              <a:solidFill>
                <a:srgbClr val="FF0000"/>
              </a:solidFill>
            </a:endParaRPr>
          </a:p>
        </p:txBody>
      </p:sp>
      <p:sp>
        <p:nvSpPr>
          <p:cNvPr id="5" name="Flecha: a la derecha 4">
            <a:extLst>
              <a:ext uri="{FF2B5EF4-FFF2-40B4-BE49-F238E27FC236}">
                <a16:creationId xmlns:a16="http://schemas.microsoft.com/office/drawing/2014/main" id="{8EA91E17-3E1E-D8FE-56DD-8C2E503D1209}"/>
              </a:ext>
            </a:extLst>
          </p:cNvPr>
          <p:cNvSpPr/>
          <p:nvPr/>
        </p:nvSpPr>
        <p:spPr>
          <a:xfrm>
            <a:off x="4368525" y="3261785"/>
            <a:ext cx="1068208" cy="1152236"/>
          </a:xfrm>
          <a:prstGeom prst="rightArrow">
            <a:avLst/>
          </a:prstGeom>
          <a:solidFill>
            <a:srgbClr val="FB734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solidFill>
                <a:srgbClr val="058F8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93796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2" y="1127556"/>
            <a:ext cx="5718448" cy="283154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USO DE 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TELEVISIÓN ABIERTA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 RADIO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7" name="Imagen 6" descr="Una caricatura de una persona&#10;&#10;Descripción generada automáticamente con confianza baja">
            <a:extLst>
              <a:ext uri="{FF2B5EF4-FFF2-40B4-BE49-F238E27FC236}">
                <a16:creationId xmlns:a16="http://schemas.microsoft.com/office/drawing/2014/main" id="{710D9C59-ECBE-7398-9845-222FE618E6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3310" y="-362105"/>
            <a:ext cx="6131908" cy="6131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003250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72ADA4D-7800-EDD3-E7F1-66BF08AFDB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9505941"/>
              </p:ext>
            </p:extLst>
          </p:nvPr>
        </p:nvGraphicFramePr>
        <p:xfrm>
          <a:off x="876300" y="1700463"/>
          <a:ext cx="10609849" cy="4437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ctángulo 6">
            <a:extLst>
              <a:ext uri="{FF2B5EF4-FFF2-40B4-BE49-F238E27FC236}">
                <a16:creationId xmlns:a16="http://schemas.microsoft.com/office/drawing/2014/main" id="{3E99B449-541D-16C4-D1AC-42D4B26E34CB}"/>
              </a:ext>
            </a:extLst>
          </p:cNvPr>
          <p:cNvSpPr/>
          <p:nvPr/>
        </p:nvSpPr>
        <p:spPr>
          <a:xfrm>
            <a:off x="1917877" y="488682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70.9 </a:t>
            </a: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625DDA1-79F6-ADAF-9A80-1BDD98FAFA31}"/>
              </a:ext>
            </a:extLst>
          </p:cNvPr>
          <p:cNvSpPr/>
          <p:nvPr/>
        </p:nvSpPr>
        <p:spPr>
          <a:xfrm>
            <a:off x="4485522" y="490148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70.4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AD3E08F7-A67D-1A1A-9531-72EB14D1497C}"/>
              </a:ext>
            </a:extLst>
          </p:cNvPr>
          <p:cNvSpPr/>
          <p:nvPr/>
        </p:nvSpPr>
        <p:spPr>
          <a:xfrm>
            <a:off x="7106837" y="4901486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66.6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55BFBF8-D459-ABB1-2A0B-C216369A16C5}"/>
              </a:ext>
            </a:extLst>
          </p:cNvPr>
          <p:cNvSpPr/>
          <p:nvPr/>
        </p:nvSpPr>
        <p:spPr>
          <a:xfrm>
            <a:off x="9674482" y="4901485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67.9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C3C014A5-A9B7-F255-BCE1-2198C8931F39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C8AC8403-3B75-EE3B-7D76-B9B6D63CB53A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TELEVISIÓN ABIERTA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C695981E-ECA5-B0A2-F2C9-A09B91B15F0F}"/>
              </a:ext>
            </a:extLst>
          </p:cNvPr>
          <p:cNvSpPr txBox="1"/>
          <p:nvPr/>
        </p:nvSpPr>
        <p:spPr>
          <a:xfrm>
            <a:off x="8706002" y="1370395"/>
            <a:ext cx="2742471" cy="601583"/>
          </a:xfrm>
          <a:prstGeom prst="roundRect">
            <a:avLst/>
          </a:prstGeom>
          <a:noFill/>
          <a:ln w="12700" cap="flat">
            <a:solidFill>
              <a:srgbClr val="002060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Promedio de horas que vieron al día: 2.3 horas</a:t>
            </a:r>
          </a:p>
        </p:txBody>
      </p:sp>
    </p:spTree>
    <p:extLst>
      <p:ext uri="{BB962C8B-B14F-4D97-AF65-F5344CB8AC3E}">
        <p14:creationId xmlns:p14="http://schemas.microsoft.com/office/powerpoint/2010/main" val="163901898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872ADA4D-7800-EDD3-E7F1-66BF08AFDB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0190885"/>
              </p:ext>
            </p:extLst>
          </p:nvPr>
        </p:nvGraphicFramePr>
        <p:xfrm>
          <a:off x="876300" y="1700463"/>
          <a:ext cx="10609849" cy="4437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ctángulo 6">
            <a:extLst>
              <a:ext uri="{FF2B5EF4-FFF2-40B4-BE49-F238E27FC236}">
                <a16:creationId xmlns:a16="http://schemas.microsoft.com/office/drawing/2014/main" id="{3E99B449-541D-16C4-D1AC-42D4B26E34CB}"/>
              </a:ext>
            </a:extLst>
          </p:cNvPr>
          <p:cNvSpPr/>
          <p:nvPr/>
        </p:nvSpPr>
        <p:spPr>
          <a:xfrm>
            <a:off x="1917877" y="488682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40.6 </a:t>
            </a: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3625DDA1-79F6-ADAF-9A80-1BDD98FAFA31}"/>
              </a:ext>
            </a:extLst>
          </p:cNvPr>
          <p:cNvSpPr/>
          <p:nvPr/>
        </p:nvSpPr>
        <p:spPr>
          <a:xfrm>
            <a:off x="4485522" y="4901487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40.3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AD3E08F7-A67D-1A1A-9531-72EB14D1497C}"/>
              </a:ext>
            </a:extLst>
          </p:cNvPr>
          <p:cNvSpPr/>
          <p:nvPr/>
        </p:nvSpPr>
        <p:spPr>
          <a:xfrm>
            <a:off x="7106837" y="4901486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40.1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55BFBF8-D459-ABB1-2A0B-C216369A16C5}"/>
              </a:ext>
            </a:extLst>
          </p:cNvPr>
          <p:cNvSpPr/>
          <p:nvPr/>
        </p:nvSpPr>
        <p:spPr>
          <a:xfrm>
            <a:off x="9674482" y="4901485"/>
            <a:ext cx="854242" cy="507831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40.2</a:t>
            </a:r>
          </a:p>
          <a:p>
            <a:pPr marL="0" marR="0" lvl="0" indent="0" algn="ctr" defTabSz="41275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millones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C3C014A5-A9B7-F255-BCE1-2198C8931F39}"/>
              </a:ext>
            </a:extLst>
          </p:cNvPr>
          <p:cNvSpPr txBox="1"/>
          <p:nvPr/>
        </p:nvSpPr>
        <p:spPr>
          <a:xfrm>
            <a:off x="5080861" y="1066144"/>
            <a:ext cx="2030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(porcentaje y absoluto)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C695981E-ECA5-B0A2-F2C9-A09B91B15F0F}"/>
              </a:ext>
            </a:extLst>
          </p:cNvPr>
          <p:cNvSpPr txBox="1"/>
          <p:nvPr/>
        </p:nvSpPr>
        <p:spPr>
          <a:xfrm>
            <a:off x="8634406" y="1370395"/>
            <a:ext cx="2934393" cy="601583"/>
          </a:xfrm>
          <a:prstGeom prst="roundRect">
            <a:avLst/>
          </a:prstGeom>
          <a:noFill/>
          <a:ln w="12700" cap="flat">
            <a:solidFill>
              <a:srgbClr val="002060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2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Promedio de horas que escucharon al día: 2.3 horas</a:t>
            </a:r>
          </a:p>
        </p:txBody>
      </p:sp>
      <p:sp>
        <p:nvSpPr>
          <p:cNvPr id="2" name="Marcador de texto 2">
            <a:extLst>
              <a:ext uri="{FF2B5EF4-FFF2-40B4-BE49-F238E27FC236}">
                <a16:creationId xmlns:a16="http://schemas.microsoft.com/office/drawing/2014/main" id="{1C19ED96-458E-0BBF-9F83-CBA61E5B07D1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ctr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PERSONAS USUARIAS DE RADIO</a:t>
            </a:r>
            <a:br>
              <a:rPr kumimoji="0" lang="es-MX" sz="3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</a:br>
            <a:r>
              <a:rPr kumimoji="0" lang="es-MX" sz="2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2020 a 2023</a:t>
            </a:r>
          </a:p>
        </p:txBody>
      </p:sp>
    </p:spTree>
    <p:extLst>
      <p:ext uri="{BB962C8B-B14F-4D97-AF65-F5344CB8AC3E}">
        <p14:creationId xmlns:p14="http://schemas.microsoft.com/office/powerpoint/2010/main" val="415835712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2" y="2031565"/>
            <a:ext cx="5718448" cy="196977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PRINCIPALES RESULTADOS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OAXACA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grpSp>
        <p:nvGrpSpPr>
          <p:cNvPr id="6" name="Grupo 5">
            <a:extLst>
              <a:ext uri="{FF2B5EF4-FFF2-40B4-BE49-F238E27FC236}">
                <a16:creationId xmlns:a16="http://schemas.microsoft.com/office/drawing/2014/main" id="{01FADEF1-8AAD-28DB-FB58-6EC77DB508A4}"/>
              </a:ext>
            </a:extLst>
          </p:cNvPr>
          <p:cNvGrpSpPr/>
          <p:nvPr/>
        </p:nvGrpSpPr>
        <p:grpSpPr>
          <a:xfrm>
            <a:off x="3686953" y="581891"/>
            <a:ext cx="8055643" cy="5039590"/>
            <a:chOff x="3498302" y="2233237"/>
            <a:chExt cx="6666649" cy="4177744"/>
          </a:xfrm>
          <a:solidFill>
            <a:schemeClr val="bg1">
              <a:alpha val="0"/>
            </a:schemeClr>
          </a:solidFill>
        </p:grpSpPr>
        <p:sp>
          <p:nvSpPr>
            <p:cNvPr id="8" name="Forma libre 18">
              <a:extLst>
                <a:ext uri="{FF2B5EF4-FFF2-40B4-BE49-F238E27FC236}">
                  <a16:creationId xmlns:a16="http://schemas.microsoft.com/office/drawing/2014/main" id="{7DE8DF32-94FA-C274-CD9D-B7BBFFAA00B8}"/>
                </a:ext>
              </a:extLst>
            </p:cNvPr>
            <p:cNvSpPr/>
            <p:nvPr/>
          </p:nvSpPr>
          <p:spPr>
            <a:xfrm>
              <a:off x="6763268" y="4670507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9" name="Forma libre 20">
              <a:extLst>
                <a:ext uri="{FF2B5EF4-FFF2-40B4-BE49-F238E27FC236}">
                  <a16:creationId xmlns:a16="http://schemas.microsoft.com/office/drawing/2014/main" id="{C37035E4-9BF7-2618-6E4C-CB90F3D61531}"/>
                </a:ext>
              </a:extLst>
            </p:cNvPr>
            <p:cNvSpPr/>
            <p:nvPr/>
          </p:nvSpPr>
          <p:spPr>
            <a:xfrm>
              <a:off x="3498302" y="2233237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0" name="Forma libre 21">
              <a:extLst>
                <a:ext uri="{FF2B5EF4-FFF2-40B4-BE49-F238E27FC236}">
                  <a16:creationId xmlns:a16="http://schemas.microsoft.com/office/drawing/2014/main" id="{71BA2AC9-58EE-A9E8-5DB8-8177722F27AD}"/>
                </a:ext>
              </a:extLst>
            </p:cNvPr>
            <p:cNvSpPr/>
            <p:nvPr/>
          </p:nvSpPr>
          <p:spPr>
            <a:xfrm>
              <a:off x="4161179" y="3389742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1" name="Forma libre 22">
              <a:extLst>
                <a:ext uri="{FF2B5EF4-FFF2-40B4-BE49-F238E27FC236}">
                  <a16:creationId xmlns:a16="http://schemas.microsoft.com/office/drawing/2014/main" id="{21E3DA10-1A6C-69B0-8C97-A99D6B422CC5}"/>
                </a:ext>
              </a:extLst>
            </p:cNvPr>
            <p:cNvSpPr/>
            <p:nvPr/>
          </p:nvSpPr>
          <p:spPr>
            <a:xfrm>
              <a:off x="8955542" y="5034374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2" name="Forma libre 23">
              <a:extLst>
                <a:ext uri="{FF2B5EF4-FFF2-40B4-BE49-F238E27FC236}">
                  <a16:creationId xmlns:a16="http://schemas.microsoft.com/office/drawing/2014/main" id="{8D038254-2C0D-E9E0-CB00-21E64B70E6EF}"/>
                </a:ext>
              </a:extLst>
            </p:cNvPr>
            <p:cNvSpPr/>
            <p:nvPr/>
          </p:nvSpPr>
          <p:spPr>
            <a:xfrm>
              <a:off x="8599438" y="5661473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3" name="Forma libre 24">
              <a:extLst>
                <a:ext uri="{FF2B5EF4-FFF2-40B4-BE49-F238E27FC236}">
                  <a16:creationId xmlns:a16="http://schemas.microsoft.com/office/drawing/2014/main" id="{F37AC2C2-4D25-48A0-E5B2-8CCABC74E1B1}"/>
                </a:ext>
              </a:extLst>
            </p:cNvPr>
            <p:cNvSpPr/>
            <p:nvPr/>
          </p:nvSpPr>
          <p:spPr>
            <a:xfrm>
              <a:off x="5465380" y="2464354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4" name="Forma libre 25">
              <a:extLst>
                <a:ext uri="{FF2B5EF4-FFF2-40B4-BE49-F238E27FC236}">
                  <a16:creationId xmlns:a16="http://schemas.microsoft.com/office/drawing/2014/main" id="{A5BA709C-32EC-E6DD-0337-591949583B2F}"/>
                </a:ext>
              </a:extLst>
            </p:cNvPr>
            <p:cNvSpPr/>
            <p:nvPr/>
          </p:nvSpPr>
          <p:spPr>
            <a:xfrm>
              <a:off x="6518793" y="2929192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5" name="Forma libre 26">
              <a:extLst>
                <a:ext uri="{FF2B5EF4-FFF2-40B4-BE49-F238E27FC236}">
                  <a16:creationId xmlns:a16="http://schemas.microsoft.com/office/drawing/2014/main" id="{7AAC9A6E-8BB8-FF47-734B-1A1ED7482E75}"/>
                </a:ext>
              </a:extLst>
            </p:cNvPr>
            <p:cNvSpPr/>
            <p:nvPr/>
          </p:nvSpPr>
          <p:spPr>
            <a:xfrm>
              <a:off x="6377614" y="5310722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6" name="Forma libre 27">
              <a:extLst>
                <a:ext uri="{FF2B5EF4-FFF2-40B4-BE49-F238E27FC236}">
                  <a16:creationId xmlns:a16="http://schemas.microsoft.com/office/drawing/2014/main" id="{132ACDD9-E2BA-B666-8F89-30EF5AF99AD8}"/>
                </a:ext>
              </a:extLst>
            </p:cNvPr>
            <p:cNvSpPr/>
            <p:nvPr/>
          </p:nvSpPr>
          <p:spPr>
            <a:xfrm>
              <a:off x="7510414" y="5315430"/>
              <a:ext cx="99338" cy="113330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7" name="Forma libre 28">
              <a:extLst>
                <a:ext uri="{FF2B5EF4-FFF2-40B4-BE49-F238E27FC236}">
                  <a16:creationId xmlns:a16="http://schemas.microsoft.com/office/drawing/2014/main" id="{9FF91DE9-428F-DC2A-4C76-F9D8C0875FE9}"/>
                </a:ext>
              </a:extLst>
            </p:cNvPr>
            <p:cNvSpPr/>
            <p:nvPr/>
          </p:nvSpPr>
          <p:spPr>
            <a:xfrm>
              <a:off x="5836470" y="3652218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18" name="Forma libre 29">
              <a:extLst>
                <a:ext uri="{FF2B5EF4-FFF2-40B4-BE49-F238E27FC236}">
                  <a16:creationId xmlns:a16="http://schemas.microsoft.com/office/drawing/2014/main" id="{01183830-850E-887E-B489-C91B112D5C09}"/>
                </a:ext>
              </a:extLst>
            </p:cNvPr>
            <p:cNvSpPr/>
            <p:nvPr/>
          </p:nvSpPr>
          <p:spPr>
            <a:xfrm>
              <a:off x="6919432" y="4797205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19" name="Forma libre 30">
              <a:extLst>
                <a:ext uri="{FF2B5EF4-FFF2-40B4-BE49-F238E27FC236}">
                  <a16:creationId xmlns:a16="http://schemas.microsoft.com/office/drawing/2014/main" id="{96E64D15-D9AB-230F-E056-D772132D30CD}"/>
                </a:ext>
              </a:extLst>
            </p:cNvPr>
            <p:cNvSpPr/>
            <p:nvPr/>
          </p:nvSpPr>
          <p:spPr>
            <a:xfrm>
              <a:off x="6908908" y="5421698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0" name="Forma libre 31">
              <a:extLst>
                <a:ext uri="{FF2B5EF4-FFF2-40B4-BE49-F238E27FC236}">
                  <a16:creationId xmlns:a16="http://schemas.microsoft.com/office/drawing/2014/main" id="{DD9AC301-03FE-3B3D-FE09-BC4C2D95FDAE}"/>
                </a:ext>
              </a:extLst>
            </p:cNvPr>
            <p:cNvSpPr/>
            <p:nvPr/>
          </p:nvSpPr>
          <p:spPr>
            <a:xfrm>
              <a:off x="7397270" y="4897336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1" name="Forma libre 32">
              <a:extLst>
                <a:ext uri="{FF2B5EF4-FFF2-40B4-BE49-F238E27FC236}">
                  <a16:creationId xmlns:a16="http://schemas.microsoft.com/office/drawing/2014/main" id="{034CC9F5-5EB0-A9BD-6899-AC437D776E62}"/>
                </a:ext>
              </a:extLst>
            </p:cNvPr>
            <p:cNvSpPr/>
            <p:nvPr/>
          </p:nvSpPr>
          <p:spPr>
            <a:xfrm>
              <a:off x="6168245" y="4614095"/>
              <a:ext cx="874013" cy="824179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2" name="Forma libre 45">
              <a:extLst>
                <a:ext uri="{FF2B5EF4-FFF2-40B4-BE49-F238E27FC236}">
                  <a16:creationId xmlns:a16="http://schemas.microsoft.com/office/drawing/2014/main" id="{BC7CF929-758F-E074-439B-AF205B547A3C}"/>
                </a:ext>
              </a:extLst>
            </p:cNvPr>
            <p:cNvSpPr/>
            <p:nvPr/>
          </p:nvSpPr>
          <p:spPr>
            <a:xfrm>
              <a:off x="7267118" y="5144678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3" name="Forma libre 46">
              <a:extLst>
                <a:ext uri="{FF2B5EF4-FFF2-40B4-BE49-F238E27FC236}">
                  <a16:creationId xmlns:a16="http://schemas.microsoft.com/office/drawing/2014/main" id="{F3728D64-73C1-652E-24B4-10256F0C6C64}"/>
                </a:ext>
              </a:extLst>
            </p:cNvPr>
            <p:cNvSpPr/>
            <p:nvPr/>
          </p:nvSpPr>
          <p:spPr>
            <a:xfrm>
              <a:off x="6578649" y="5130890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4" name="Forma libre 47">
              <a:extLst>
                <a:ext uri="{FF2B5EF4-FFF2-40B4-BE49-F238E27FC236}">
                  <a16:creationId xmlns:a16="http://schemas.microsoft.com/office/drawing/2014/main" id="{602ABC54-13EB-CCB8-C819-BB1D50481F90}"/>
                </a:ext>
              </a:extLst>
            </p:cNvPr>
            <p:cNvSpPr/>
            <p:nvPr/>
          </p:nvSpPr>
          <p:spPr>
            <a:xfrm>
              <a:off x="7479855" y="5418587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5" name="Forma libre 48">
              <a:extLst>
                <a:ext uri="{FF2B5EF4-FFF2-40B4-BE49-F238E27FC236}">
                  <a16:creationId xmlns:a16="http://schemas.microsoft.com/office/drawing/2014/main" id="{A73C4612-14E8-039A-0294-8C9A1297DA76}"/>
                </a:ext>
              </a:extLst>
            </p:cNvPr>
            <p:cNvSpPr/>
            <p:nvPr/>
          </p:nvSpPr>
          <p:spPr>
            <a:xfrm>
              <a:off x="5958961" y="4528088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6" name="Forma libre 49">
              <a:extLst>
                <a:ext uri="{FF2B5EF4-FFF2-40B4-BE49-F238E27FC236}">
                  <a16:creationId xmlns:a16="http://schemas.microsoft.com/office/drawing/2014/main" id="{B6ED969E-FD7C-FC01-8F07-6F5992651F06}"/>
                </a:ext>
              </a:extLst>
            </p:cNvPr>
            <p:cNvSpPr/>
            <p:nvPr/>
          </p:nvSpPr>
          <p:spPr>
            <a:xfrm>
              <a:off x="7104135" y="3432704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7" name="Forma libre 50">
              <a:extLst>
                <a:ext uri="{FF2B5EF4-FFF2-40B4-BE49-F238E27FC236}">
                  <a16:creationId xmlns:a16="http://schemas.microsoft.com/office/drawing/2014/main" id="{60B6FD06-640A-29BF-3BD3-573F9012F249}"/>
                </a:ext>
              </a:extLst>
            </p:cNvPr>
            <p:cNvSpPr/>
            <p:nvPr/>
          </p:nvSpPr>
          <p:spPr>
            <a:xfrm>
              <a:off x="7672555" y="5516027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solidFill>
              <a:srgbClr val="002060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28" name="Forma libre 51">
              <a:extLst>
                <a:ext uri="{FF2B5EF4-FFF2-40B4-BE49-F238E27FC236}">
                  <a16:creationId xmlns:a16="http://schemas.microsoft.com/office/drawing/2014/main" id="{E4D4BB55-6207-1742-F400-024A96C419C8}"/>
                </a:ext>
              </a:extLst>
            </p:cNvPr>
            <p:cNvSpPr/>
            <p:nvPr/>
          </p:nvSpPr>
          <p:spPr>
            <a:xfrm>
              <a:off x="7584414" y="5022857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29" name="Forma libre 52">
              <a:extLst>
                <a:ext uri="{FF2B5EF4-FFF2-40B4-BE49-F238E27FC236}">
                  <a16:creationId xmlns:a16="http://schemas.microsoft.com/office/drawing/2014/main" id="{469E6A94-0F4A-A4B8-38D3-5BDB49769093}"/>
                </a:ext>
              </a:extLst>
            </p:cNvPr>
            <p:cNvSpPr/>
            <p:nvPr/>
          </p:nvSpPr>
          <p:spPr>
            <a:xfrm>
              <a:off x="7245229" y="4858410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0" name="Forma libre 53">
              <a:extLst>
                <a:ext uri="{FF2B5EF4-FFF2-40B4-BE49-F238E27FC236}">
                  <a16:creationId xmlns:a16="http://schemas.microsoft.com/office/drawing/2014/main" id="{E0254412-86B8-394F-0C5B-CFD0BFAA4E2E}"/>
                </a:ext>
              </a:extLst>
            </p:cNvPr>
            <p:cNvSpPr/>
            <p:nvPr/>
          </p:nvSpPr>
          <p:spPr>
            <a:xfrm>
              <a:off x="9598551" y="4857065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1" name="Forma libre 54">
              <a:extLst>
                <a:ext uri="{FF2B5EF4-FFF2-40B4-BE49-F238E27FC236}">
                  <a16:creationId xmlns:a16="http://schemas.microsoft.com/office/drawing/2014/main" id="{A9D44249-9B97-CD53-CFB4-76FA1EF91295}"/>
                </a:ext>
              </a:extLst>
            </p:cNvPr>
            <p:cNvSpPr/>
            <p:nvPr/>
          </p:nvSpPr>
          <p:spPr>
            <a:xfrm>
              <a:off x="6885926" y="4186416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2" name="Forma libre 55">
              <a:extLst>
                <a:ext uri="{FF2B5EF4-FFF2-40B4-BE49-F238E27FC236}">
                  <a16:creationId xmlns:a16="http://schemas.microsoft.com/office/drawing/2014/main" id="{E9C51A41-4730-9253-FA0F-E3675A164D21}"/>
                </a:ext>
              </a:extLst>
            </p:cNvPr>
            <p:cNvSpPr/>
            <p:nvPr/>
          </p:nvSpPr>
          <p:spPr>
            <a:xfrm>
              <a:off x="5377407" y="3605305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3" name="Forma libre 56">
              <a:extLst>
                <a:ext uri="{FF2B5EF4-FFF2-40B4-BE49-F238E27FC236}">
                  <a16:creationId xmlns:a16="http://schemas.microsoft.com/office/drawing/2014/main" id="{A682B4D6-8587-B517-B1FD-50F1742DD022}"/>
                </a:ext>
              </a:extLst>
            </p:cNvPr>
            <p:cNvSpPr/>
            <p:nvPr/>
          </p:nvSpPr>
          <p:spPr>
            <a:xfrm>
              <a:off x="4198810" y="2288725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4" name="Forma libre 57">
              <a:extLst>
                <a:ext uri="{FF2B5EF4-FFF2-40B4-BE49-F238E27FC236}">
                  <a16:creationId xmlns:a16="http://schemas.microsoft.com/office/drawing/2014/main" id="{ED9A78ED-8FA0-5187-1E9A-D683A404FACD}"/>
                </a:ext>
              </a:extLst>
            </p:cNvPr>
            <p:cNvSpPr/>
            <p:nvPr/>
          </p:nvSpPr>
          <p:spPr>
            <a:xfrm>
              <a:off x="8604657" y="5512412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5" name="Forma libre 58">
              <a:extLst>
                <a:ext uri="{FF2B5EF4-FFF2-40B4-BE49-F238E27FC236}">
                  <a16:creationId xmlns:a16="http://schemas.microsoft.com/office/drawing/2014/main" id="{009E40F9-FD76-A2C4-7D4A-EA3A279DEB8A}"/>
                </a:ext>
              </a:extLst>
            </p:cNvPr>
            <p:cNvSpPr/>
            <p:nvPr/>
          </p:nvSpPr>
          <p:spPr>
            <a:xfrm>
              <a:off x="7342717" y="3457338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6" name="Forma libre 59">
              <a:extLst>
                <a:ext uri="{FF2B5EF4-FFF2-40B4-BE49-F238E27FC236}">
                  <a16:creationId xmlns:a16="http://schemas.microsoft.com/office/drawing/2014/main" id="{AE116FE6-5621-0B9D-B8FB-32741F008886}"/>
                </a:ext>
              </a:extLst>
            </p:cNvPr>
            <p:cNvSpPr/>
            <p:nvPr/>
          </p:nvSpPr>
          <p:spPr>
            <a:xfrm>
              <a:off x="7647552" y="5265743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7" name="Forma libre 60">
              <a:extLst>
                <a:ext uri="{FF2B5EF4-FFF2-40B4-BE49-F238E27FC236}">
                  <a16:creationId xmlns:a16="http://schemas.microsoft.com/office/drawing/2014/main" id="{0BA10102-4973-7DB8-4FF8-CE4E3F473CE8}"/>
                </a:ext>
              </a:extLst>
            </p:cNvPr>
            <p:cNvSpPr/>
            <p:nvPr/>
          </p:nvSpPr>
          <p:spPr>
            <a:xfrm>
              <a:off x="7639807" y="4662353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8" name="Forma libre 61">
              <a:extLst>
                <a:ext uri="{FF2B5EF4-FFF2-40B4-BE49-F238E27FC236}">
                  <a16:creationId xmlns:a16="http://schemas.microsoft.com/office/drawing/2014/main" id="{BEA1AB46-E91C-5C26-6F3E-9BF245A10889}"/>
                </a:ext>
              </a:extLst>
            </p:cNvPr>
            <p:cNvSpPr/>
            <p:nvPr/>
          </p:nvSpPr>
          <p:spPr>
            <a:xfrm>
              <a:off x="9388171" y="4849500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9" name="Forma libre 62">
              <a:extLst>
                <a:ext uri="{FF2B5EF4-FFF2-40B4-BE49-F238E27FC236}">
                  <a16:creationId xmlns:a16="http://schemas.microsoft.com/office/drawing/2014/main" id="{D8C57007-47F0-CC00-E4F4-FD77F09F582E}"/>
                </a:ext>
              </a:extLst>
            </p:cNvPr>
            <p:cNvSpPr/>
            <p:nvPr/>
          </p:nvSpPr>
          <p:spPr>
            <a:xfrm>
              <a:off x="6448920" y="4046859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</p:spTree>
    <p:extLst>
      <p:ext uri="{BB962C8B-B14F-4D97-AF65-F5344CB8AC3E}">
        <p14:creationId xmlns:p14="http://schemas.microsoft.com/office/powerpoint/2010/main" val="405275042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Grupo 59">
            <a:extLst>
              <a:ext uri="{FF2B5EF4-FFF2-40B4-BE49-F238E27FC236}">
                <a16:creationId xmlns:a16="http://schemas.microsoft.com/office/drawing/2014/main" id="{EC5F2889-81F7-C29B-EE4B-9011EC8F73EC}"/>
              </a:ext>
            </a:extLst>
          </p:cNvPr>
          <p:cNvGrpSpPr/>
          <p:nvPr/>
        </p:nvGrpSpPr>
        <p:grpSpPr>
          <a:xfrm>
            <a:off x="-475625" y="2923300"/>
            <a:ext cx="4843111" cy="1400400"/>
            <a:chOff x="1071573" y="3299086"/>
            <a:chExt cx="3101792" cy="1304723"/>
          </a:xfrm>
        </p:grpSpPr>
        <p:graphicFrame>
          <p:nvGraphicFramePr>
            <p:cNvPr id="61" name="Gráfico 60">
              <a:extLst>
                <a:ext uri="{FF2B5EF4-FFF2-40B4-BE49-F238E27FC236}">
                  <a16:creationId xmlns:a16="http://schemas.microsoft.com/office/drawing/2014/main" id="{062AD192-DC21-B41D-F05D-1D64C1BB493C}"/>
                </a:ext>
              </a:extLst>
            </p:cNvPr>
            <p:cNvGraphicFramePr/>
            <p:nvPr/>
          </p:nvGraphicFramePr>
          <p:xfrm>
            <a:off x="1071573" y="3419406"/>
            <a:ext cx="3101792" cy="118440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62" name="Triángulo isósceles 61">
              <a:extLst>
                <a:ext uri="{FF2B5EF4-FFF2-40B4-BE49-F238E27FC236}">
                  <a16:creationId xmlns:a16="http://schemas.microsoft.com/office/drawing/2014/main" id="{492D3F30-0C51-08E0-ED22-C11523496AD4}"/>
                </a:ext>
              </a:extLst>
            </p:cNvPr>
            <p:cNvSpPr/>
            <p:nvPr/>
          </p:nvSpPr>
          <p:spPr>
            <a:xfrm>
              <a:off x="2155326" y="3299086"/>
              <a:ext cx="934170" cy="249456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MX" dirty="0"/>
            </a:p>
          </p:txBody>
        </p:sp>
      </p:grpSp>
      <p:grpSp>
        <p:nvGrpSpPr>
          <p:cNvPr id="46" name="Grupo 45">
            <a:extLst>
              <a:ext uri="{FF2B5EF4-FFF2-40B4-BE49-F238E27FC236}">
                <a16:creationId xmlns:a16="http://schemas.microsoft.com/office/drawing/2014/main" id="{4535975D-F057-1C37-DE1D-E8D112AA1D80}"/>
              </a:ext>
            </a:extLst>
          </p:cNvPr>
          <p:cNvGrpSpPr/>
          <p:nvPr/>
        </p:nvGrpSpPr>
        <p:grpSpPr>
          <a:xfrm>
            <a:off x="6081415" y="4790058"/>
            <a:ext cx="4842000" cy="1395316"/>
            <a:chOff x="1071573" y="3299402"/>
            <a:chExt cx="3101792" cy="1304407"/>
          </a:xfrm>
        </p:grpSpPr>
        <p:graphicFrame>
          <p:nvGraphicFramePr>
            <p:cNvPr id="47" name="Gráfico 46">
              <a:extLst>
                <a:ext uri="{FF2B5EF4-FFF2-40B4-BE49-F238E27FC236}">
                  <a16:creationId xmlns:a16="http://schemas.microsoft.com/office/drawing/2014/main" id="{81829F82-D409-3884-F977-8612BEDE33F3}"/>
                </a:ext>
              </a:extLst>
            </p:cNvPr>
            <p:cNvGraphicFramePr/>
            <p:nvPr/>
          </p:nvGraphicFramePr>
          <p:xfrm>
            <a:off x="1071573" y="3419406"/>
            <a:ext cx="3101792" cy="118440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48" name="Triángulo isósceles 47">
              <a:extLst>
                <a:ext uri="{FF2B5EF4-FFF2-40B4-BE49-F238E27FC236}">
                  <a16:creationId xmlns:a16="http://schemas.microsoft.com/office/drawing/2014/main" id="{A1B1C19A-03A2-DCD1-F877-E67119427E8C}"/>
                </a:ext>
              </a:extLst>
            </p:cNvPr>
            <p:cNvSpPr/>
            <p:nvPr/>
          </p:nvSpPr>
          <p:spPr>
            <a:xfrm>
              <a:off x="2151883" y="3299402"/>
              <a:ext cx="938852" cy="249456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MX" dirty="0"/>
            </a:p>
          </p:txBody>
        </p:sp>
      </p:grpSp>
      <p:sp>
        <p:nvSpPr>
          <p:cNvPr id="4" name="Marcador de texto 1">
            <a:extLst>
              <a:ext uri="{FF2B5EF4-FFF2-40B4-BE49-F238E27FC236}">
                <a16:creationId xmlns:a16="http://schemas.microsoft.com/office/drawing/2014/main" id="{8BFBFB8D-7684-2613-2E74-A42BE43DB62F}"/>
              </a:ext>
            </a:extLst>
          </p:cNvPr>
          <p:cNvSpPr txBox="1">
            <a:spLocks/>
          </p:cNvSpPr>
          <p:nvPr/>
        </p:nvSpPr>
        <p:spPr>
          <a:xfrm rot="16200000">
            <a:off x="-128054" y="1317864"/>
            <a:ext cx="1731732" cy="268694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Disponen de</a:t>
            </a:r>
            <a:endParaRPr lang="es-MX" sz="18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0FA6805F-2DDD-9D03-8D55-AADC94D2B695}"/>
              </a:ext>
            </a:extLst>
          </p:cNvPr>
          <p:cNvGrpSpPr/>
          <p:nvPr/>
        </p:nvGrpSpPr>
        <p:grpSpPr>
          <a:xfrm>
            <a:off x="-516199" y="1126326"/>
            <a:ext cx="4843111" cy="1398474"/>
            <a:chOff x="1071573" y="3296118"/>
            <a:chExt cx="3101792" cy="1307691"/>
          </a:xfrm>
        </p:grpSpPr>
        <p:graphicFrame>
          <p:nvGraphicFramePr>
            <p:cNvPr id="6" name="Gráfico 5">
              <a:extLst>
                <a:ext uri="{FF2B5EF4-FFF2-40B4-BE49-F238E27FC236}">
                  <a16:creationId xmlns:a16="http://schemas.microsoft.com/office/drawing/2014/main" id="{F72A376C-E577-9EC6-3F97-36048F4E729E}"/>
                </a:ext>
              </a:extLst>
            </p:cNvPr>
            <p:cNvGraphicFramePr/>
            <p:nvPr/>
          </p:nvGraphicFramePr>
          <p:xfrm>
            <a:off x="1071573" y="3419406"/>
            <a:ext cx="3101792" cy="118440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8" name="Triángulo isósceles 7">
              <a:extLst>
                <a:ext uri="{FF2B5EF4-FFF2-40B4-BE49-F238E27FC236}">
                  <a16:creationId xmlns:a16="http://schemas.microsoft.com/office/drawing/2014/main" id="{136C806B-ECA6-05CB-7B45-DDC03865B3D2}"/>
                </a:ext>
              </a:extLst>
            </p:cNvPr>
            <p:cNvSpPr/>
            <p:nvPr/>
          </p:nvSpPr>
          <p:spPr>
            <a:xfrm>
              <a:off x="2155325" y="3296118"/>
              <a:ext cx="934170" cy="249456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MX" dirty="0"/>
            </a:p>
          </p:txBody>
        </p:sp>
      </p:grpSp>
      <p:pic>
        <p:nvPicPr>
          <p:cNvPr id="9" name="Gráfico 8" descr="Inalámbrico con relleno sólido">
            <a:extLst>
              <a:ext uri="{FF2B5EF4-FFF2-40B4-BE49-F238E27FC236}">
                <a16:creationId xmlns:a16="http://schemas.microsoft.com/office/drawing/2014/main" id="{4808F76E-C66F-F5C5-68E6-AED0F9A364D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2700000">
            <a:off x="1628793" y="1180864"/>
            <a:ext cx="535659" cy="535659"/>
          </a:xfrm>
          <a:prstGeom prst="rect">
            <a:avLst/>
          </a:prstGeom>
        </p:spPr>
      </p:pic>
      <p:graphicFrame>
        <p:nvGraphicFramePr>
          <p:cNvPr id="21" name="Gráfico 20">
            <a:extLst>
              <a:ext uri="{FF2B5EF4-FFF2-40B4-BE49-F238E27FC236}">
                <a16:creationId xmlns:a16="http://schemas.microsoft.com/office/drawing/2014/main" id="{B8D3C29E-8AF0-81AD-64DE-38031966B4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364247"/>
              </p:ext>
            </p:extLst>
          </p:nvPr>
        </p:nvGraphicFramePr>
        <p:xfrm>
          <a:off x="-516199" y="4815232"/>
          <a:ext cx="4842000" cy="12669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" name="Triángulo isósceles 21">
            <a:extLst>
              <a:ext uri="{FF2B5EF4-FFF2-40B4-BE49-F238E27FC236}">
                <a16:creationId xmlns:a16="http://schemas.microsoft.com/office/drawing/2014/main" id="{8CC7B2F1-24E8-541F-7ED8-9EDD6399FECE}"/>
              </a:ext>
            </a:extLst>
          </p:cNvPr>
          <p:cNvSpPr/>
          <p:nvPr/>
        </p:nvSpPr>
        <p:spPr>
          <a:xfrm>
            <a:off x="1170201" y="4686863"/>
            <a:ext cx="1463255" cy="266842"/>
          </a:xfrm>
          <a:prstGeom prst="triangle">
            <a:avLst/>
          </a:prstGeom>
          <a:solidFill>
            <a:schemeClr val="bg1">
              <a:lumMod val="85000"/>
            </a:schemeClr>
          </a:solidFill>
          <a:ln w="285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sp>
        <p:nvSpPr>
          <p:cNvPr id="39" name="Marcador de texto 1">
            <a:extLst>
              <a:ext uri="{FF2B5EF4-FFF2-40B4-BE49-F238E27FC236}">
                <a16:creationId xmlns:a16="http://schemas.microsoft.com/office/drawing/2014/main" id="{25911AA6-D8C3-DD8E-38F6-83BB9F14F2E3}"/>
              </a:ext>
            </a:extLst>
          </p:cNvPr>
          <p:cNvSpPr txBox="1">
            <a:spLocks/>
          </p:cNvSpPr>
          <p:nvPr/>
        </p:nvSpPr>
        <p:spPr>
          <a:xfrm>
            <a:off x="9447713" y="5265736"/>
            <a:ext cx="2059083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disponen de dispositivos inteligentes (</a:t>
            </a:r>
            <a:r>
              <a:rPr lang="es-MX" sz="1800" b="1" dirty="0" err="1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IoT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)</a:t>
            </a:r>
            <a:endParaRPr lang="es-MX" sz="1800" b="1" i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53" name="Marcador de texto 1">
            <a:extLst>
              <a:ext uri="{FF2B5EF4-FFF2-40B4-BE49-F238E27FC236}">
                <a16:creationId xmlns:a16="http://schemas.microsoft.com/office/drawing/2014/main" id="{E40922F9-7FF5-399F-651D-75A16D5A7E0F}"/>
              </a:ext>
            </a:extLst>
          </p:cNvPr>
          <p:cNvSpPr txBox="1">
            <a:spLocks/>
          </p:cNvSpPr>
          <p:nvPr/>
        </p:nvSpPr>
        <p:spPr>
          <a:xfrm>
            <a:off x="3956790" y="1433863"/>
            <a:ext cx="2059083" cy="393599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urbano</a:t>
            </a:r>
          </a:p>
        </p:txBody>
      </p:sp>
      <p:sp>
        <p:nvSpPr>
          <p:cNvPr id="54" name="Marcador de texto 1">
            <a:extLst>
              <a:ext uri="{FF2B5EF4-FFF2-40B4-BE49-F238E27FC236}">
                <a16:creationId xmlns:a16="http://schemas.microsoft.com/office/drawing/2014/main" id="{71D9A816-AEBA-B9ED-3C15-CB31A02B5C0B}"/>
              </a:ext>
            </a:extLst>
          </p:cNvPr>
          <p:cNvSpPr txBox="1">
            <a:spLocks/>
          </p:cNvSpPr>
          <p:nvPr/>
        </p:nvSpPr>
        <p:spPr>
          <a:xfrm>
            <a:off x="3956789" y="2004574"/>
            <a:ext cx="2059083" cy="3368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rural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E4169B9A-3EFA-68C5-F0F2-D32A71FFE2C6}"/>
              </a:ext>
            </a:extLst>
          </p:cNvPr>
          <p:cNvSpPr txBox="1"/>
          <p:nvPr/>
        </p:nvSpPr>
        <p:spPr>
          <a:xfrm rot="16200000">
            <a:off x="421677" y="1631097"/>
            <a:ext cx="11585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internet</a:t>
            </a:r>
            <a:endParaRPr lang="es-MX" sz="1600" dirty="0">
              <a:solidFill>
                <a:srgbClr val="002060"/>
              </a:solidFill>
            </a:endParaRPr>
          </a:p>
        </p:txBody>
      </p:sp>
      <p:sp>
        <p:nvSpPr>
          <p:cNvPr id="67" name="Marcador de texto 1">
            <a:extLst>
              <a:ext uri="{FF2B5EF4-FFF2-40B4-BE49-F238E27FC236}">
                <a16:creationId xmlns:a16="http://schemas.microsoft.com/office/drawing/2014/main" id="{9F30DD7A-E06D-DEFD-2A41-EC7FC47281AA}"/>
              </a:ext>
            </a:extLst>
          </p:cNvPr>
          <p:cNvSpPr txBox="1">
            <a:spLocks/>
          </p:cNvSpPr>
          <p:nvPr/>
        </p:nvSpPr>
        <p:spPr>
          <a:xfrm>
            <a:off x="3956790" y="3158817"/>
            <a:ext cx="2059083" cy="393599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urbano</a:t>
            </a:r>
          </a:p>
        </p:txBody>
      </p:sp>
      <p:sp>
        <p:nvSpPr>
          <p:cNvPr id="68" name="Marcador de texto 1">
            <a:extLst>
              <a:ext uri="{FF2B5EF4-FFF2-40B4-BE49-F238E27FC236}">
                <a16:creationId xmlns:a16="http://schemas.microsoft.com/office/drawing/2014/main" id="{D1C47772-4177-FCD3-0EB4-1A4BDE773B2C}"/>
              </a:ext>
            </a:extLst>
          </p:cNvPr>
          <p:cNvSpPr txBox="1">
            <a:spLocks/>
          </p:cNvSpPr>
          <p:nvPr/>
        </p:nvSpPr>
        <p:spPr>
          <a:xfrm>
            <a:off x="3956789" y="3729528"/>
            <a:ext cx="2059083" cy="3368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rural</a:t>
            </a:r>
          </a:p>
        </p:txBody>
      </p:sp>
      <p:pic>
        <p:nvPicPr>
          <p:cNvPr id="10" name="Imagen 9" descr="Imagen que contiene Interfaz de usuario gráfica&#10;&#10;Descripción generada automáticamente">
            <a:extLst>
              <a:ext uri="{FF2B5EF4-FFF2-40B4-BE49-F238E27FC236}">
                <a16:creationId xmlns:a16="http://schemas.microsoft.com/office/drawing/2014/main" id="{98F8F26D-5B16-4531-2C0F-ECEA9ACD7303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960" t="6555" r="63634" b="61271"/>
          <a:stretch/>
        </p:blipFill>
        <p:spPr>
          <a:xfrm>
            <a:off x="8194465" y="4967477"/>
            <a:ext cx="658100" cy="653391"/>
          </a:xfrm>
          <a:prstGeom prst="rect">
            <a:avLst/>
          </a:prstGeom>
        </p:spPr>
      </p:pic>
      <p:pic>
        <p:nvPicPr>
          <p:cNvPr id="12" name="Imagen 11" descr="Imagen que contiene Interfaz de usuario gráfica&#10;&#10;Descripción generada automáticamente">
            <a:extLst>
              <a:ext uri="{FF2B5EF4-FFF2-40B4-BE49-F238E27FC236}">
                <a16:creationId xmlns:a16="http://schemas.microsoft.com/office/drawing/2014/main" id="{248C1209-42FA-2854-E64B-3DA6A44619E0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5241" t="48463" r="3978" b="21383"/>
          <a:stretch/>
        </p:blipFill>
        <p:spPr>
          <a:xfrm>
            <a:off x="1468442" y="4913308"/>
            <a:ext cx="866772" cy="640859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6949A4C4-C512-47FA-0D9B-5665DAD1E1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16317" y="2929552"/>
            <a:ext cx="560606" cy="560606"/>
          </a:xfrm>
          <a:prstGeom prst="rect">
            <a:avLst/>
          </a:prstGeom>
        </p:spPr>
      </p:pic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CEF923C9-8EE4-E74E-D31C-0D63884AE5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0106149"/>
              </p:ext>
            </p:extLst>
          </p:nvPr>
        </p:nvGraphicFramePr>
        <p:xfrm>
          <a:off x="7795190" y="1469066"/>
          <a:ext cx="3805884" cy="10850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3" name="Marcador de texto 1">
            <a:extLst>
              <a:ext uri="{FF2B5EF4-FFF2-40B4-BE49-F238E27FC236}">
                <a16:creationId xmlns:a16="http://schemas.microsoft.com/office/drawing/2014/main" id="{56C3EA32-AF88-6354-18EA-74F0C19AEDDC}"/>
              </a:ext>
            </a:extLst>
          </p:cNvPr>
          <p:cNvSpPr txBox="1">
            <a:spLocks/>
          </p:cNvSpPr>
          <p:nvPr/>
        </p:nvSpPr>
        <p:spPr>
          <a:xfrm>
            <a:off x="9394991" y="1692503"/>
            <a:ext cx="2390150" cy="669791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61.3 </a:t>
            </a:r>
            <a:r>
              <a:rPr lang="es-MX" sz="1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%</a:t>
            </a:r>
            <a:r>
              <a:rPr lang="es-MX" sz="20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</a:t>
            </a:r>
            <a:r>
              <a:rPr lang="es-MX" sz="1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por falta de </a:t>
            </a:r>
            <a:r>
              <a:rPr lang="es-MX" sz="16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recursos económicos </a:t>
            </a:r>
            <a:endParaRPr lang="es-MX" sz="20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14" name="Marcador de texto 1">
            <a:extLst>
              <a:ext uri="{FF2B5EF4-FFF2-40B4-BE49-F238E27FC236}">
                <a16:creationId xmlns:a16="http://schemas.microsoft.com/office/drawing/2014/main" id="{829647CF-834D-5B5B-AD64-D2A94005D9A6}"/>
              </a:ext>
            </a:extLst>
          </p:cNvPr>
          <p:cNvSpPr txBox="1">
            <a:spLocks/>
          </p:cNvSpPr>
          <p:nvPr/>
        </p:nvSpPr>
        <p:spPr>
          <a:xfrm>
            <a:off x="7919308" y="1343020"/>
            <a:ext cx="1668883" cy="288099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no disponen</a:t>
            </a:r>
            <a:endParaRPr lang="es-MX" sz="18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15" name="Marcador de texto 1">
            <a:extLst>
              <a:ext uri="{FF2B5EF4-FFF2-40B4-BE49-F238E27FC236}">
                <a16:creationId xmlns:a16="http://schemas.microsoft.com/office/drawing/2014/main" id="{65C40F70-69A8-2FC8-6F4F-9006EA111F1D}"/>
              </a:ext>
            </a:extLst>
          </p:cNvPr>
          <p:cNvSpPr txBox="1">
            <a:spLocks/>
          </p:cNvSpPr>
          <p:nvPr/>
        </p:nvSpPr>
        <p:spPr>
          <a:xfrm>
            <a:off x="7931683" y="1087891"/>
            <a:ext cx="931603" cy="669791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47.0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24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18" name="Gráfico 17" descr="Inalámbrico con relleno sólido">
            <a:extLst>
              <a:ext uri="{FF2B5EF4-FFF2-40B4-BE49-F238E27FC236}">
                <a16:creationId xmlns:a16="http://schemas.microsoft.com/office/drawing/2014/main" id="{E9444850-F8AB-0731-B930-62C09348868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2700000">
            <a:off x="8384308" y="1757649"/>
            <a:ext cx="427295" cy="427295"/>
          </a:xfrm>
          <a:prstGeom prst="rect">
            <a:avLst/>
          </a:prstGeom>
        </p:spPr>
      </p:pic>
      <p:sp>
        <p:nvSpPr>
          <p:cNvPr id="19" name="Símbolo &quot;No permitido&quot; 18">
            <a:extLst>
              <a:ext uri="{FF2B5EF4-FFF2-40B4-BE49-F238E27FC236}">
                <a16:creationId xmlns:a16="http://schemas.microsoft.com/office/drawing/2014/main" id="{17F22A78-BB0D-5064-0213-70541E04C9B0}"/>
              </a:ext>
            </a:extLst>
          </p:cNvPr>
          <p:cNvSpPr/>
          <p:nvPr/>
        </p:nvSpPr>
        <p:spPr>
          <a:xfrm>
            <a:off x="8339685" y="1752173"/>
            <a:ext cx="518596" cy="518596"/>
          </a:xfrm>
          <a:prstGeom prst="noSmoking">
            <a:avLst>
              <a:gd name="adj" fmla="val 8586"/>
            </a:avLst>
          </a:prstGeom>
          <a:solidFill>
            <a:srgbClr val="00BFB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>
              <a:solidFill>
                <a:schemeClr val="tx1"/>
              </a:solidFill>
            </a:endParaRPr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A7F3EAE9-0D41-824E-3BC8-656E375A0E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1796891"/>
              </p:ext>
            </p:extLst>
          </p:nvPr>
        </p:nvGraphicFramePr>
        <p:xfrm>
          <a:off x="7795190" y="3194020"/>
          <a:ext cx="3805884" cy="10850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" name="Marcador de texto 1">
            <a:extLst>
              <a:ext uri="{FF2B5EF4-FFF2-40B4-BE49-F238E27FC236}">
                <a16:creationId xmlns:a16="http://schemas.microsoft.com/office/drawing/2014/main" id="{3FDA4C44-F69D-C7F0-DDF4-FF3C74DF3E10}"/>
              </a:ext>
            </a:extLst>
          </p:cNvPr>
          <p:cNvSpPr txBox="1">
            <a:spLocks/>
          </p:cNvSpPr>
          <p:nvPr/>
        </p:nvSpPr>
        <p:spPr>
          <a:xfrm>
            <a:off x="10097358" y="3420305"/>
            <a:ext cx="1503716" cy="669791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48.8 </a:t>
            </a:r>
            <a:r>
              <a:rPr lang="es-MX" sz="18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%</a:t>
            </a: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</a:t>
            </a:r>
            <a:r>
              <a:rPr lang="es-MX" sz="18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con </a:t>
            </a:r>
            <a:r>
              <a:rPr lang="es-MX" sz="1800" b="1" i="1" dirty="0" err="1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smart</a:t>
            </a:r>
            <a:r>
              <a:rPr lang="es-MX" sz="1800" b="1" i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TV </a:t>
            </a:r>
            <a:endParaRPr lang="es-MX" sz="2000" b="1" i="1" dirty="0">
              <a:solidFill>
                <a:schemeClr val="bg1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5" name="Marcador de texto 1">
            <a:extLst>
              <a:ext uri="{FF2B5EF4-FFF2-40B4-BE49-F238E27FC236}">
                <a16:creationId xmlns:a16="http://schemas.microsoft.com/office/drawing/2014/main" id="{8BFCA306-A828-FE21-C335-1E311D43BAC5}"/>
              </a:ext>
            </a:extLst>
          </p:cNvPr>
          <p:cNvSpPr txBox="1">
            <a:spLocks/>
          </p:cNvSpPr>
          <p:nvPr/>
        </p:nvSpPr>
        <p:spPr>
          <a:xfrm>
            <a:off x="7906933" y="3067974"/>
            <a:ext cx="3016482" cy="24228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con pantalla plana</a:t>
            </a:r>
            <a:endParaRPr lang="es-MX" sz="18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6" name="Marcador de texto 1">
            <a:extLst>
              <a:ext uri="{FF2B5EF4-FFF2-40B4-BE49-F238E27FC236}">
                <a16:creationId xmlns:a16="http://schemas.microsoft.com/office/drawing/2014/main" id="{E76D7AC7-3E90-064E-0D4A-773CBE6FC7EE}"/>
              </a:ext>
            </a:extLst>
          </p:cNvPr>
          <p:cNvSpPr txBox="1">
            <a:spLocks/>
          </p:cNvSpPr>
          <p:nvPr/>
        </p:nvSpPr>
        <p:spPr>
          <a:xfrm>
            <a:off x="7919308" y="2812845"/>
            <a:ext cx="931603" cy="669791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87.0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24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CAA14404-1D0E-F1A9-1253-21016217D467}"/>
              </a:ext>
            </a:extLst>
          </p:cNvPr>
          <p:cNvGrpSpPr/>
          <p:nvPr/>
        </p:nvGrpSpPr>
        <p:grpSpPr>
          <a:xfrm>
            <a:off x="2176988" y="4790060"/>
            <a:ext cx="4842000" cy="1395318"/>
            <a:chOff x="1071573" y="3299401"/>
            <a:chExt cx="3101792" cy="1304408"/>
          </a:xfrm>
        </p:grpSpPr>
        <p:graphicFrame>
          <p:nvGraphicFramePr>
            <p:cNvPr id="28" name="Gráfico 27">
              <a:extLst>
                <a:ext uri="{FF2B5EF4-FFF2-40B4-BE49-F238E27FC236}">
                  <a16:creationId xmlns:a16="http://schemas.microsoft.com/office/drawing/2014/main" id="{BABE2BB3-1519-843D-A61E-658E50D9E2E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742171653"/>
                </p:ext>
              </p:extLst>
            </p:nvPr>
          </p:nvGraphicFramePr>
          <p:xfrm>
            <a:off x="1071573" y="3419406"/>
            <a:ext cx="3101792" cy="118440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29" name="Triángulo isósceles 28">
              <a:extLst>
                <a:ext uri="{FF2B5EF4-FFF2-40B4-BE49-F238E27FC236}">
                  <a16:creationId xmlns:a16="http://schemas.microsoft.com/office/drawing/2014/main" id="{1239FB96-EC6F-B5FB-CDBD-635CDCC20A8E}"/>
                </a:ext>
              </a:extLst>
            </p:cNvPr>
            <p:cNvSpPr/>
            <p:nvPr/>
          </p:nvSpPr>
          <p:spPr>
            <a:xfrm>
              <a:off x="2151883" y="3299401"/>
              <a:ext cx="937363" cy="249456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MX" dirty="0"/>
            </a:p>
          </p:txBody>
        </p:sp>
      </p:grpSp>
      <p:sp>
        <p:nvSpPr>
          <p:cNvPr id="30" name="Marcador de texto 1">
            <a:extLst>
              <a:ext uri="{FF2B5EF4-FFF2-40B4-BE49-F238E27FC236}">
                <a16:creationId xmlns:a16="http://schemas.microsoft.com/office/drawing/2014/main" id="{DD9BDB05-58BF-1618-5E1F-DED71590A612}"/>
              </a:ext>
            </a:extLst>
          </p:cNvPr>
          <p:cNvSpPr txBox="1">
            <a:spLocks/>
          </p:cNvSpPr>
          <p:nvPr/>
        </p:nvSpPr>
        <p:spPr>
          <a:xfrm>
            <a:off x="5561046" y="5265736"/>
            <a:ext cx="1672127" cy="92634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disponen </a:t>
            </a:r>
            <a:b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de servicio </a:t>
            </a:r>
            <a:b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de </a:t>
            </a:r>
            <a:r>
              <a:rPr lang="es-MX" sz="1800" b="1" i="1" dirty="0" err="1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streaming</a:t>
            </a:r>
            <a:endParaRPr lang="es-MX" sz="1800" b="1" i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31" name="Imagen 30" descr="Imagen que contiene Interfaz de usuario gráfica&#10;&#10;Descripción generada automáticamente">
            <a:extLst>
              <a:ext uri="{FF2B5EF4-FFF2-40B4-BE49-F238E27FC236}">
                <a16:creationId xmlns:a16="http://schemas.microsoft.com/office/drawing/2014/main" id="{52297FE3-5290-F2FB-4BB1-4B0FA367C47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39228" t="18173" r="33003" b="57440"/>
          <a:stretch/>
        </p:blipFill>
        <p:spPr>
          <a:xfrm>
            <a:off x="4220882" y="5040633"/>
            <a:ext cx="685371" cy="601860"/>
          </a:xfrm>
          <a:prstGeom prst="rect">
            <a:avLst/>
          </a:prstGeom>
        </p:spPr>
      </p:pic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84BDE01F-8622-9622-F852-37AA14F6FB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6327591"/>
              </p:ext>
            </p:extLst>
          </p:nvPr>
        </p:nvGraphicFramePr>
        <p:xfrm>
          <a:off x="3656225" y="1205627"/>
          <a:ext cx="4270453" cy="1389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2" name="Marcador de texto 1">
            <a:extLst>
              <a:ext uri="{FF2B5EF4-FFF2-40B4-BE49-F238E27FC236}">
                <a16:creationId xmlns:a16="http://schemas.microsoft.com/office/drawing/2014/main" id="{86ADD300-0CB8-7BDB-135A-AFC6D2555FDD}"/>
              </a:ext>
            </a:extLst>
          </p:cNvPr>
          <p:cNvSpPr txBox="1">
            <a:spLocks/>
          </p:cNvSpPr>
          <p:nvPr/>
        </p:nvSpPr>
        <p:spPr>
          <a:xfrm>
            <a:off x="3843105" y="1433863"/>
            <a:ext cx="2059083" cy="393599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urbano</a:t>
            </a:r>
          </a:p>
        </p:txBody>
      </p:sp>
      <p:sp>
        <p:nvSpPr>
          <p:cNvPr id="33" name="Marcador de texto 1">
            <a:extLst>
              <a:ext uri="{FF2B5EF4-FFF2-40B4-BE49-F238E27FC236}">
                <a16:creationId xmlns:a16="http://schemas.microsoft.com/office/drawing/2014/main" id="{402734FD-81F6-BBE8-A8B4-DE85AB5554B3}"/>
              </a:ext>
            </a:extLst>
          </p:cNvPr>
          <p:cNvSpPr txBox="1">
            <a:spLocks/>
          </p:cNvSpPr>
          <p:nvPr/>
        </p:nvSpPr>
        <p:spPr>
          <a:xfrm>
            <a:off x="3843104" y="2004574"/>
            <a:ext cx="2059083" cy="3368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rural</a:t>
            </a:r>
          </a:p>
        </p:txBody>
      </p:sp>
      <p:pic>
        <p:nvPicPr>
          <p:cNvPr id="34" name="Gráfico 33" descr="Escena suburbana con relleno sólido">
            <a:extLst>
              <a:ext uri="{FF2B5EF4-FFF2-40B4-BE49-F238E27FC236}">
                <a16:creationId xmlns:a16="http://schemas.microsoft.com/office/drawing/2014/main" id="{473874A5-19E0-5050-1FC2-55E9F68AD4E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5381" y="1923212"/>
            <a:ext cx="580190" cy="580190"/>
          </a:xfrm>
          <a:prstGeom prst="rect">
            <a:avLst/>
          </a:prstGeom>
        </p:spPr>
      </p:pic>
      <p:pic>
        <p:nvPicPr>
          <p:cNvPr id="35" name="Gráfico 34" descr="Ciudad con relleno sólido">
            <a:extLst>
              <a:ext uri="{FF2B5EF4-FFF2-40B4-BE49-F238E27FC236}">
                <a16:creationId xmlns:a16="http://schemas.microsoft.com/office/drawing/2014/main" id="{0CB0D5E1-C82E-7F03-4BFA-342BD02D539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066306" y="1311801"/>
            <a:ext cx="674272" cy="674272"/>
          </a:xfrm>
          <a:prstGeom prst="rect">
            <a:avLst/>
          </a:prstGeom>
        </p:spPr>
      </p:pic>
      <p:graphicFrame>
        <p:nvGraphicFramePr>
          <p:cNvPr id="36" name="Gráfico 35">
            <a:extLst>
              <a:ext uri="{FF2B5EF4-FFF2-40B4-BE49-F238E27FC236}">
                <a16:creationId xmlns:a16="http://schemas.microsoft.com/office/drawing/2014/main" id="{06CB4AD2-4D6B-BAE9-2397-D65AD52777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0528276"/>
              </p:ext>
            </p:extLst>
          </p:nvPr>
        </p:nvGraphicFramePr>
        <p:xfrm>
          <a:off x="3656225" y="2930581"/>
          <a:ext cx="4270453" cy="1389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7" name="Marcador de texto 1">
            <a:extLst>
              <a:ext uri="{FF2B5EF4-FFF2-40B4-BE49-F238E27FC236}">
                <a16:creationId xmlns:a16="http://schemas.microsoft.com/office/drawing/2014/main" id="{155463CB-0136-4311-A8DC-4CCE24EC64B6}"/>
              </a:ext>
            </a:extLst>
          </p:cNvPr>
          <p:cNvSpPr txBox="1">
            <a:spLocks/>
          </p:cNvSpPr>
          <p:nvPr/>
        </p:nvSpPr>
        <p:spPr>
          <a:xfrm>
            <a:off x="3843105" y="3158817"/>
            <a:ext cx="2059083" cy="393599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urbano</a:t>
            </a:r>
          </a:p>
        </p:txBody>
      </p:sp>
      <p:sp>
        <p:nvSpPr>
          <p:cNvPr id="38" name="Marcador de texto 1">
            <a:extLst>
              <a:ext uri="{FF2B5EF4-FFF2-40B4-BE49-F238E27FC236}">
                <a16:creationId xmlns:a16="http://schemas.microsoft.com/office/drawing/2014/main" id="{B458799D-5763-D13F-5400-D0257352DCB7}"/>
              </a:ext>
            </a:extLst>
          </p:cNvPr>
          <p:cNvSpPr txBox="1">
            <a:spLocks/>
          </p:cNvSpPr>
          <p:nvPr/>
        </p:nvSpPr>
        <p:spPr>
          <a:xfrm>
            <a:off x="3843104" y="3729528"/>
            <a:ext cx="2059083" cy="3368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chemeClr val="bg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ámbito rural</a:t>
            </a:r>
          </a:p>
        </p:txBody>
      </p:sp>
      <p:pic>
        <p:nvPicPr>
          <p:cNvPr id="40" name="Gráfico 39" descr="Escena suburbana con relleno sólido">
            <a:extLst>
              <a:ext uri="{FF2B5EF4-FFF2-40B4-BE49-F238E27FC236}">
                <a16:creationId xmlns:a16="http://schemas.microsoft.com/office/drawing/2014/main" id="{18403691-76C4-1A3B-6E48-7F918F70101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3135381" y="3648166"/>
            <a:ext cx="580190" cy="580190"/>
          </a:xfrm>
          <a:prstGeom prst="rect">
            <a:avLst/>
          </a:prstGeom>
        </p:spPr>
      </p:pic>
      <p:pic>
        <p:nvPicPr>
          <p:cNvPr id="41" name="Gráfico 40" descr="Ciudad con relleno sólido">
            <a:extLst>
              <a:ext uri="{FF2B5EF4-FFF2-40B4-BE49-F238E27FC236}">
                <a16:creationId xmlns:a16="http://schemas.microsoft.com/office/drawing/2014/main" id="{CA99B6BA-FFD9-E1D9-DC14-1A0FCFBD2AF3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3066306" y="3036755"/>
            <a:ext cx="674272" cy="674272"/>
          </a:xfrm>
          <a:prstGeom prst="rect">
            <a:avLst/>
          </a:prstGeom>
        </p:spPr>
      </p:pic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9222E108-44BA-0183-5635-744BBF83C16C}"/>
              </a:ext>
            </a:extLst>
          </p:cNvPr>
          <p:cNvSpPr txBox="1">
            <a:spLocks/>
          </p:cNvSpPr>
          <p:nvPr/>
        </p:nvSpPr>
        <p:spPr>
          <a:xfrm rot="16200000">
            <a:off x="-126607" y="3187588"/>
            <a:ext cx="1731732" cy="268694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Disponen de</a:t>
            </a:r>
            <a:endParaRPr lang="es-MX" sz="18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id="{6601AED4-46C0-7B95-48FB-8FA3C7FA4FF7}"/>
              </a:ext>
            </a:extLst>
          </p:cNvPr>
          <p:cNvSpPr txBox="1"/>
          <p:nvPr/>
        </p:nvSpPr>
        <p:spPr>
          <a:xfrm rot="16200000">
            <a:off x="423124" y="3500821"/>
            <a:ext cx="11585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televisor</a:t>
            </a:r>
            <a:endParaRPr lang="es-MX" sz="1600" dirty="0">
              <a:solidFill>
                <a:srgbClr val="002060"/>
              </a:solidFill>
            </a:endParaRPr>
          </a:p>
        </p:txBody>
      </p:sp>
      <p:sp>
        <p:nvSpPr>
          <p:cNvPr id="45" name="Marcador de texto 1">
            <a:extLst>
              <a:ext uri="{FF2B5EF4-FFF2-40B4-BE49-F238E27FC236}">
                <a16:creationId xmlns:a16="http://schemas.microsoft.com/office/drawing/2014/main" id="{18D65359-7D51-9AC9-C1EE-CAB2EEC3FFF8}"/>
              </a:ext>
            </a:extLst>
          </p:cNvPr>
          <p:cNvSpPr txBox="1">
            <a:spLocks/>
          </p:cNvSpPr>
          <p:nvPr/>
        </p:nvSpPr>
        <p:spPr>
          <a:xfrm rot="16200000">
            <a:off x="-123712" y="4973473"/>
            <a:ext cx="1731732" cy="268694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Disponen de</a:t>
            </a:r>
            <a:endParaRPr lang="es-MX" sz="18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id="{44210C2A-7D53-CBFA-26F4-597AC6691075}"/>
              </a:ext>
            </a:extLst>
          </p:cNvPr>
          <p:cNvSpPr txBox="1"/>
          <p:nvPr/>
        </p:nvSpPr>
        <p:spPr>
          <a:xfrm rot="16200000">
            <a:off x="139446" y="5000133"/>
            <a:ext cx="173173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computadora</a:t>
            </a:r>
            <a:endParaRPr lang="es-MX" dirty="0">
              <a:solidFill>
                <a:srgbClr val="002060"/>
              </a:solidFill>
            </a:endParaRPr>
          </a:p>
        </p:txBody>
      </p:sp>
      <p:sp>
        <p:nvSpPr>
          <p:cNvPr id="50" name="CuadroTexto 49">
            <a:extLst>
              <a:ext uri="{FF2B5EF4-FFF2-40B4-BE49-F238E27FC236}">
                <a16:creationId xmlns:a16="http://schemas.microsoft.com/office/drawing/2014/main" id="{3D8BA7EE-639E-A533-0BFE-5305F156B750}"/>
              </a:ext>
            </a:extLst>
          </p:cNvPr>
          <p:cNvSpPr txBox="1"/>
          <p:nvPr/>
        </p:nvSpPr>
        <p:spPr>
          <a:xfrm>
            <a:off x="603465" y="6312717"/>
            <a:ext cx="60935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Arial" panose="020B0604020202020204" pitchFamily="34" charset="0"/>
              </a:rPr>
              <a:t>Nota: Total de hogares en el estado de Oaxaca: 1.2 millones de hogares.</a:t>
            </a: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Marcador de texto 2">
            <a:extLst>
              <a:ext uri="{FF2B5EF4-FFF2-40B4-BE49-F238E27FC236}">
                <a16:creationId xmlns:a16="http://schemas.microsoft.com/office/drawing/2014/main" id="{4B09F580-29A7-6090-19B6-13B606D33D36}"/>
              </a:ext>
            </a:extLst>
          </p:cNvPr>
          <p:cNvSpPr txBox="1">
            <a:spLocks/>
          </p:cNvSpPr>
          <p:nvPr/>
        </p:nvSpPr>
        <p:spPr>
          <a:xfrm>
            <a:off x="301109" y="-227311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l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PRINCIPALES RESULTADOS DE </a:t>
            </a:r>
            <a:r>
              <a:rPr kumimoji="0" lang="es-MX" sz="36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HOGARES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 EN OAXACA</a:t>
            </a:r>
            <a:endParaRPr kumimoji="0" lang="es-MX" sz="2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itchFamily="34" charset="0"/>
              <a:cs typeface="Arial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250568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F72A376C-E577-9EC6-3F97-36048F4E7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5804289"/>
              </p:ext>
            </p:extLst>
          </p:nvPr>
        </p:nvGraphicFramePr>
        <p:xfrm>
          <a:off x="560518" y="1516761"/>
          <a:ext cx="2898000" cy="12666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Marcador de texto 1">
            <a:extLst>
              <a:ext uri="{FF2B5EF4-FFF2-40B4-BE49-F238E27FC236}">
                <a16:creationId xmlns:a16="http://schemas.microsoft.com/office/drawing/2014/main" id="{8BFBFB8D-7684-2613-2E74-A42BE43DB62F}"/>
              </a:ext>
            </a:extLst>
          </p:cNvPr>
          <p:cNvSpPr txBox="1">
            <a:spLocks/>
          </p:cNvSpPr>
          <p:nvPr/>
        </p:nvSpPr>
        <p:spPr>
          <a:xfrm>
            <a:off x="1143652" y="2389483"/>
            <a:ext cx="1731732" cy="268694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Usan internet</a:t>
            </a:r>
            <a:endParaRPr lang="es-MX" sz="20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9" name="Gráfico 8" descr="Inalámbrico con relleno sólido">
            <a:extLst>
              <a:ext uri="{FF2B5EF4-FFF2-40B4-BE49-F238E27FC236}">
                <a16:creationId xmlns:a16="http://schemas.microsoft.com/office/drawing/2014/main" id="{4808F76E-C66F-F5C5-68E6-AED0F9A364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608252" y="1462503"/>
            <a:ext cx="453457" cy="453457"/>
          </a:xfrm>
          <a:prstGeom prst="rect">
            <a:avLst/>
          </a:prstGeom>
        </p:spPr>
      </p:pic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EB501B4B-74B2-60F7-1834-6B33C23B7E19}"/>
              </a:ext>
            </a:extLst>
          </p:cNvPr>
          <p:cNvSpPr txBox="1">
            <a:spLocks/>
          </p:cNvSpPr>
          <p:nvPr/>
        </p:nvSpPr>
        <p:spPr>
          <a:xfrm>
            <a:off x="1155624" y="1482773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70.6</a:t>
            </a:r>
            <a:r>
              <a:rPr lang="es-MX" sz="1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graphicFrame>
        <p:nvGraphicFramePr>
          <p:cNvPr id="27" name="Gráfico 26">
            <a:extLst>
              <a:ext uri="{FF2B5EF4-FFF2-40B4-BE49-F238E27FC236}">
                <a16:creationId xmlns:a16="http://schemas.microsoft.com/office/drawing/2014/main" id="{6E395E3E-7700-1FCE-2924-9362A55851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159050"/>
              </p:ext>
            </p:extLst>
          </p:nvPr>
        </p:nvGraphicFramePr>
        <p:xfrm>
          <a:off x="550360" y="3419366"/>
          <a:ext cx="2898000" cy="12666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" name="Marcador de texto 1">
            <a:extLst>
              <a:ext uri="{FF2B5EF4-FFF2-40B4-BE49-F238E27FC236}">
                <a16:creationId xmlns:a16="http://schemas.microsoft.com/office/drawing/2014/main" id="{C18DFD6A-C2CC-6A2D-AB59-927BCF1F1D5A}"/>
              </a:ext>
            </a:extLst>
          </p:cNvPr>
          <p:cNvSpPr txBox="1">
            <a:spLocks/>
          </p:cNvSpPr>
          <p:nvPr/>
        </p:nvSpPr>
        <p:spPr>
          <a:xfrm>
            <a:off x="1026707" y="3391704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16D8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70.8</a:t>
            </a:r>
            <a:r>
              <a:rPr lang="es-MX" sz="1800" b="1" dirty="0">
                <a:solidFill>
                  <a:srgbClr val="016D8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16D81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50" name="Marcador de texto 1">
            <a:extLst>
              <a:ext uri="{FF2B5EF4-FFF2-40B4-BE49-F238E27FC236}">
                <a16:creationId xmlns:a16="http://schemas.microsoft.com/office/drawing/2014/main" id="{69A65920-F768-6CCE-881A-0916E092836E}"/>
              </a:ext>
            </a:extLst>
          </p:cNvPr>
          <p:cNvSpPr txBox="1">
            <a:spLocks/>
          </p:cNvSpPr>
          <p:nvPr/>
        </p:nvSpPr>
        <p:spPr>
          <a:xfrm>
            <a:off x="522579" y="4322768"/>
            <a:ext cx="2943106" cy="2668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Usan teléfono celular</a:t>
            </a:r>
            <a:endParaRPr lang="es-MX" sz="20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63" name="Gráfico 62" descr="Smartphone con relleno sólido">
            <a:extLst>
              <a:ext uri="{FF2B5EF4-FFF2-40B4-BE49-F238E27FC236}">
                <a16:creationId xmlns:a16="http://schemas.microsoft.com/office/drawing/2014/main" id="{1F69FA05-BEE6-38E5-21ED-96FC964349D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1752" y="3427727"/>
            <a:ext cx="362459" cy="362459"/>
          </a:xfrm>
          <a:prstGeom prst="rect">
            <a:avLst/>
          </a:prstGeom>
        </p:spPr>
      </p:pic>
      <p:graphicFrame>
        <p:nvGraphicFramePr>
          <p:cNvPr id="84" name="Gráfico 83">
            <a:extLst>
              <a:ext uri="{FF2B5EF4-FFF2-40B4-BE49-F238E27FC236}">
                <a16:creationId xmlns:a16="http://schemas.microsoft.com/office/drawing/2014/main" id="{76FA631C-F67E-A56E-CD4A-26E21FB1AEB5}"/>
              </a:ext>
            </a:extLst>
          </p:cNvPr>
          <p:cNvGraphicFramePr/>
          <p:nvPr/>
        </p:nvGraphicFramePr>
        <p:xfrm>
          <a:off x="2133997" y="5147915"/>
          <a:ext cx="3816000" cy="12666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87" name="Marcador de texto 1">
            <a:extLst>
              <a:ext uri="{FF2B5EF4-FFF2-40B4-BE49-F238E27FC236}">
                <a16:creationId xmlns:a16="http://schemas.microsoft.com/office/drawing/2014/main" id="{A463CB91-19AA-5445-C8B6-27B227120B69}"/>
              </a:ext>
            </a:extLst>
          </p:cNvPr>
          <p:cNvSpPr txBox="1">
            <a:spLocks/>
          </p:cNvSpPr>
          <p:nvPr/>
        </p:nvSpPr>
        <p:spPr>
          <a:xfrm>
            <a:off x="2272532" y="5108870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27.0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88" name="Marcador de texto 1">
            <a:extLst>
              <a:ext uri="{FF2B5EF4-FFF2-40B4-BE49-F238E27FC236}">
                <a16:creationId xmlns:a16="http://schemas.microsoft.com/office/drawing/2014/main" id="{8405D84C-D8F6-4668-FE57-B8B304833184}"/>
              </a:ext>
            </a:extLst>
          </p:cNvPr>
          <p:cNvSpPr txBox="1">
            <a:spLocks/>
          </p:cNvSpPr>
          <p:nvPr/>
        </p:nvSpPr>
        <p:spPr>
          <a:xfrm>
            <a:off x="2511547" y="6046277"/>
            <a:ext cx="2943106" cy="2668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Usan computadora</a:t>
            </a:r>
            <a:endParaRPr lang="es-MX" sz="20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graphicFrame>
        <p:nvGraphicFramePr>
          <p:cNvPr id="92" name="Gráfico 91">
            <a:extLst>
              <a:ext uri="{FF2B5EF4-FFF2-40B4-BE49-F238E27FC236}">
                <a16:creationId xmlns:a16="http://schemas.microsoft.com/office/drawing/2014/main" id="{5396C0A4-7B5C-18AF-6DDD-260021AFB06C}"/>
              </a:ext>
            </a:extLst>
          </p:cNvPr>
          <p:cNvGraphicFramePr/>
          <p:nvPr/>
        </p:nvGraphicFramePr>
        <p:xfrm>
          <a:off x="7142528" y="5187673"/>
          <a:ext cx="3568632" cy="12666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93" name="Marcador de texto 1">
            <a:extLst>
              <a:ext uri="{FF2B5EF4-FFF2-40B4-BE49-F238E27FC236}">
                <a16:creationId xmlns:a16="http://schemas.microsoft.com/office/drawing/2014/main" id="{82D217B8-B967-7F4B-ECCE-1944CA39E5E7}"/>
              </a:ext>
            </a:extLst>
          </p:cNvPr>
          <p:cNvSpPr txBox="1">
            <a:spLocks/>
          </p:cNvSpPr>
          <p:nvPr/>
        </p:nvSpPr>
        <p:spPr>
          <a:xfrm>
            <a:off x="7119423" y="5131758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12.3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94" name="Marcador de texto 1">
            <a:extLst>
              <a:ext uri="{FF2B5EF4-FFF2-40B4-BE49-F238E27FC236}">
                <a16:creationId xmlns:a16="http://schemas.microsoft.com/office/drawing/2014/main" id="{B260CB20-F58C-9173-56F0-DDEC4BD87C91}"/>
              </a:ext>
            </a:extLst>
          </p:cNvPr>
          <p:cNvSpPr txBox="1">
            <a:spLocks/>
          </p:cNvSpPr>
          <p:nvPr/>
        </p:nvSpPr>
        <p:spPr>
          <a:xfrm>
            <a:off x="7387360" y="6044462"/>
            <a:ext cx="2943106" cy="2668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Usan dispositivos </a:t>
            </a:r>
            <a:r>
              <a:rPr lang="es-MX" sz="2000" b="1" dirty="0" err="1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IoT</a:t>
            </a:r>
            <a:endParaRPr lang="es-MX" sz="20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5" name="Imagen 4" descr="Imagen que contiene Icono&#10;&#10;Descripción generada automáticamente">
            <a:extLst>
              <a:ext uri="{FF2B5EF4-FFF2-40B4-BE49-F238E27FC236}">
                <a16:creationId xmlns:a16="http://schemas.microsoft.com/office/drawing/2014/main" id="{962BE3A1-662A-63D0-240F-6FA82926EDD3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12130" t="18981" r="14726" b="17910"/>
          <a:stretch/>
        </p:blipFill>
        <p:spPr>
          <a:xfrm>
            <a:off x="6611882" y="5437812"/>
            <a:ext cx="633824" cy="546869"/>
          </a:xfrm>
          <a:prstGeom prst="rect">
            <a:avLst/>
          </a:prstGeom>
        </p:spPr>
      </p:pic>
      <p:pic>
        <p:nvPicPr>
          <p:cNvPr id="8" name="Imagen 7" descr="Imagen que contiene Interfaz de usuario gráfica&#10;&#10;Descripción generada automáticamente">
            <a:extLst>
              <a:ext uri="{FF2B5EF4-FFF2-40B4-BE49-F238E27FC236}">
                <a16:creationId xmlns:a16="http://schemas.microsoft.com/office/drawing/2014/main" id="{C0E9471C-09EA-9E7B-15C4-3020EFD503E8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 l="55241" t="48463" r="3978" b="21383"/>
          <a:stretch/>
        </p:blipFill>
        <p:spPr>
          <a:xfrm>
            <a:off x="1637881" y="5576700"/>
            <a:ext cx="595568" cy="440341"/>
          </a:xfrm>
          <a:prstGeom prst="rect">
            <a:avLst/>
          </a:prstGeom>
        </p:spPr>
      </p:pic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3DCF41C7-2D4F-8108-DE3D-C2EC16D14B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6941994"/>
              </p:ext>
            </p:extLst>
          </p:nvPr>
        </p:nvGraphicFramePr>
        <p:xfrm>
          <a:off x="7649587" y="1472706"/>
          <a:ext cx="1668883" cy="1307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16" name="Imagen 15" descr="Logotipo&#10;&#10;Descripción generada automáticamente">
            <a:extLst>
              <a:ext uri="{FF2B5EF4-FFF2-40B4-BE49-F238E27FC236}">
                <a16:creationId xmlns:a16="http://schemas.microsoft.com/office/drawing/2014/main" id="{ECBB725F-A90C-0381-2C2E-0E4A734612D8}"/>
              </a:ext>
            </a:extLst>
          </p:cNvPr>
          <p:cNvPicPr>
            <a:picLocks noChangeAspect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933073" y="1402390"/>
            <a:ext cx="1107067" cy="1107067"/>
          </a:xfrm>
          <a:prstGeom prst="rect">
            <a:avLst/>
          </a:prstGeom>
        </p:spPr>
      </p:pic>
      <p:graphicFrame>
        <p:nvGraphicFramePr>
          <p:cNvPr id="18" name="Gráfico 17">
            <a:extLst>
              <a:ext uri="{FF2B5EF4-FFF2-40B4-BE49-F238E27FC236}">
                <a16:creationId xmlns:a16="http://schemas.microsoft.com/office/drawing/2014/main" id="{637DABD8-C23C-628E-509D-415B050C78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9102021"/>
              </p:ext>
            </p:extLst>
          </p:nvPr>
        </p:nvGraphicFramePr>
        <p:xfrm>
          <a:off x="7649587" y="3436658"/>
          <a:ext cx="1668883" cy="1307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pic>
        <p:nvPicPr>
          <p:cNvPr id="19" name="Imagen 18" descr="Icono&#10;&#10;Descripción generada automáticamente">
            <a:extLst>
              <a:ext uri="{FF2B5EF4-FFF2-40B4-BE49-F238E27FC236}">
                <a16:creationId xmlns:a16="http://schemas.microsoft.com/office/drawing/2014/main" id="{A4D23378-0520-BA19-CE0A-88E75BB77AE7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biLevel thresh="50000"/>
          </a:blip>
          <a:srcRect l="25104" t="15635" r="21713" b="20947"/>
          <a:stretch/>
        </p:blipFill>
        <p:spPr>
          <a:xfrm>
            <a:off x="8193184" y="3752941"/>
            <a:ext cx="656304" cy="782610"/>
          </a:xfrm>
          <a:prstGeom prst="rect">
            <a:avLst/>
          </a:prstGeom>
        </p:spPr>
      </p:pic>
      <p:sp>
        <p:nvSpPr>
          <p:cNvPr id="20" name="Marcador de texto 1">
            <a:extLst>
              <a:ext uri="{FF2B5EF4-FFF2-40B4-BE49-F238E27FC236}">
                <a16:creationId xmlns:a16="http://schemas.microsoft.com/office/drawing/2014/main" id="{06D4B161-31EF-9455-A309-46DFC15C2956}"/>
              </a:ext>
            </a:extLst>
          </p:cNvPr>
          <p:cNvSpPr txBox="1">
            <a:spLocks/>
          </p:cNvSpPr>
          <p:nvPr/>
        </p:nvSpPr>
        <p:spPr>
          <a:xfrm>
            <a:off x="9318470" y="2079823"/>
            <a:ext cx="1997253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son personas </a:t>
            </a:r>
            <a:b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de 25 a 34 años</a:t>
            </a:r>
          </a:p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32AEA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57188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158750" indent="-15875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1" name="Marcador de texto 1">
            <a:extLst>
              <a:ext uri="{FF2B5EF4-FFF2-40B4-BE49-F238E27FC236}">
                <a16:creationId xmlns:a16="http://schemas.microsoft.com/office/drawing/2014/main" id="{50D358C0-B312-F418-A211-831AB79500F3}"/>
              </a:ext>
            </a:extLst>
          </p:cNvPr>
          <p:cNvSpPr txBox="1">
            <a:spLocks/>
          </p:cNvSpPr>
          <p:nvPr/>
        </p:nvSpPr>
        <p:spPr>
          <a:xfrm>
            <a:off x="9195183" y="1729819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20.0</a:t>
            </a:r>
            <a:r>
              <a:rPr lang="es-MX" sz="1800" b="1" dirty="0">
                <a:solidFill>
                  <a:srgbClr val="00BFB3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0BFB3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2" name="Marcador de texto 1">
            <a:extLst>
              <a:ext uri="{FF2B5EF4-FFF2-40B4-BE49-F238E27FC236}">
                <a16:creationId xmlns:a16="http://schemas.microsoft.com/office/drawing/2014/main" id="{939D024C-B5B9-73DA-5E2B-B3E707354894}"/>
              </a:ext>
            </a:extLst>
          </p:cNvPr>
          <p:cNvSpPr txBox="1">
            <a:spLocks/>
          </p:cNvSpPr>
          <p:nvPr/>
        </p:nvSpPr>
        <p:spPr>
          <a:xfrm>
            <a:off x="9304483" y="4082628"/>
            <a:ext cx="2773770" cy="358674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usan aplicaciones de </a:t>
            </a:r>
            <a:b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mensajería instantánea</a:t>
            </a:r>
            <a:endParaRPr lang="es-MX" sz="1800" b="1" i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3" name="Marcador de texto 1">
            <a:extLst>
              <a:ext uri="{FF2B5EF4-FFF2-40B4-BE49-F238E27FC236}">
                <a16:creationId xmlns:a16="http://schemas.microsoft.com/office/drawing/2014/main" id="{33D2A5E1-A589-DEDA-66F9-1512A2A0C575}"/>
              </a:ext>
            </a:extLst>
          </p:cNvPr>
          <p:cNvSpPr txBox="1">
            <a:spLocks/>
          </p:cNvSpPr>
          <p:nvPr/>
        </p:nvSpPr>
        <p:spPr>
          <a:xfrm>
            <a:off x="10573587" y="3752941"/>
            <a:ext cx="1121913" cy="469142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800" b="1" dirty="0">
                <a:solidFill>
                  <a:srgbClr val="016D8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90.0</a:t>
            </a:r>
            <a:r>
              <a:rPr lang="es-MX" sz="1800" b="1" dirty="0">
                <a:solidFill>
                  <a:srgbClr val="016D81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%</a:t>
            </a:r>
            <a:endParaRPr lang="es-MX" sz="3200" b="1" dirty="0">
              <a:solidFill>
                <a:srgbClr val="016D81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sp>
        <p:nvSpPr>
          <p:cNvPr id="24" name="Marcador de texto 1">
            <a:extLst>
              <a:ext uri="{FF2B5EF4-FFF2-40B4-BE49-F238E27FC236}">
                <a16:creationId xmlns:a16="http://schemas.microsoft.com/office/drawing/2014/main" id="{2A71C9AD-95DD-A122-F9DA-3119FE4723F8}"/>
              </a:ext>
            </a:extLst>
          </p:cNvPr>
          <p:cNvSpPr txBox="1">
            <a:spLocks/>
          </p:cNvSpPr>
          <p:nvPr/>
        </p:nvSpPr>
        <p:spPr>
          <a:xfrm>
            <a:off x="9304483" y="3539717"/>
            <a:ext cx="2412128" cy="572327"/>
          </a:xfrm>
          <a:prstGeom prst="rect">
            <a:avLst/>
          </a:prstGeom>
          <a:ln w="12700">
            <a:miter lim="400000"/>
          </a:ln>
        </p:spPr>
        <p:txBody>
          <a:bodyPr vert="horz" lIns="11430" tIns="22860" rIns="11430" bIns="22860" rtlCol="0">
            <a:noAutofit/>
          </a:bodyPr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206375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del 94 % que usan </a:t>
            </a:r>
            <a:r>
              <a:rPr lang="es-MX" sz="1800" b="1" i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smartphone</a:t>
            </a:r>
            <a:r>
              <a:rPr lang="es-MX" sz="1800" b="1" dirty="0">
                <a:solidFill>
                  <a:srgbClr val="002060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,</a:t>
            </a:r>
            <a:endParaRPr lang="es-MX" sz="1800" b="1" i="1" dirty="0">
              <a:solidFill>
                <a:srgbClr val="002060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263C4C8B-D02B-2CAC-07E5-A21023B5F681}"/>
              </a:ext>
            </a:extLst>
          </p:cNvPr>
          <p:cNvGrpSpPr/>
          <p:nvPr/>
        </p:nvGrpSpPr>
        <p:grpSpPr>
          <a:xfrm>
            <a:off x="4084654" y="1569946"/>
            <a:ext cx="3568632" cy="1138897"/>
            <a:chOff x="8389442" y="890969"/>
            <a:chExt cx="3771453" cy="1138897"/>
          </a:xfrm>
        </p:grpSpPr>
        <p:graphicFrame>
          <p:nvGraphicFramePr>
            <p:cNvPr id="28" name="Gráfico 27">
              <a:extLst>
                <a:ext uri="{FF2B5EF4-FFF2-40B4-BE49-F238E27FC236}">
                  <a16:creationId xmlns:a16="http://schemas.microsoft.com/office/drawing/2014/main" id="{B8C27A02-091E-834D-C5EC-D1BAF54C465B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954752304"/>
                </p:ext>
              </p:extLst>
            </p:nvPr>
          </p:nvGraphicFramePr>
          <p:xfrm>
            <a:off x="8389442" y="890969"/>
            <a:ext cx="3771453" cy="11388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29" name="Marcador de texto 1">
              <a:extLst>
                <a:ext uri="{FF2B5EF4-FFF2-40B4-BE49-F238E27FC236}">
                  <a16:creationId xmlns:a16="http://schemas.microsoft.com/office/drawing/2014/main" id="{40D27E48-B1C0-6CE3-B868-045D05993AC0}"/>
                </a:ext>
              </a:extLst>
            </p:cNvPr>
            <p:cNvSpPr txBox="1">
              <a:spLocks/>
            </p:cNvSpPr>
            <p:nvPr/>
          </p:nvSpPr>
          <p:spPr>
            <a:xfrm>
              <a:off x="8702250" y="985671"/>
              <a:ext cx="1157489" cy="393599"/>
            </a:xfrm>
            <a:prstGeom prst="rect">
              <a:avLst/>
            </a:prstGeom>
            <a:ln w="12700">
              <a:miter lim="400000"/>
            </a:ln>
          </p:spPr>
          <p:txBody>
            <a:bodyPr vert="horz" lIns="11430" tIns="22860" rIns="11430" bIns="22860" rtlCol="0">
              <a:noAutofit/>
            </a:bodyPr>
            <a:lstStyle>
              <a:lvl1pPr marL="457200" indent="-457200" algn="l" defTabSz="1828800" rtl="0" eaLnBrk="1" latinLnBrk="0" hangingPunct="1">
                <a:lnSpc>
                  <a:spcPct val="90000"/>
                </a:lnSpc>
                <a:spcBef>
                  <a:spcPts val="2000"/>
                </a:spcBef>
                <a:buFont typeface="Arial" panose="020B0604020202020204" pitchFamily="34" charset="0"/>
                <a:buChar char="•"/>
                <a:defRPr sz="5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371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286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00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1148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0292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943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858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7772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defTabSz="206375">
                <a:lnSpc>
                  <a:spcPct val="100000"/>
                </a:lnSpc>
                <a:spcBef>
                  <a:spcPts val="0"/>
                </a:spcBef>
                <a:buClr>
                  <a:srgbClr val="0074C8"/>
                </a:buClr>
                <a:buSzPct val="125000"/>
                <a:buNone/>
              </a:pPr>
              <a:r>
                <a:rPr lang="es-MX" sz="2000" b="1" dirty="0">
                  <a:solidFill>
                    <a:schemeClr val="bg1"/>
                  </a:solidFill>
                  <a:latin typeface="Arial" pitchFamily="34" charset="0"/>
                  <a:ea typeface="SimSun" panose="02010600030101010101" pitchFamily="2" charset="-122"/>
                  <a:cs typeface="Arial" pitchFamily="34" charset="0"/>
                </a:rPr>
                <a:t>mujeres</a:t>
              </a:r>
            </a:p>
          </p:txBody>
        </p:sp>
        <p:sp>
          <p:nvSpPr>
            <p:cNvPr id="38" name="Marcador de texto 1">
              <a:extLst>
                <a:ext uri="{FF2B5EF4-FFF2-40B4-BE49-F238E27FC236}">
                  <a16:creationId xmlns:a16="http://schemas.microsoft.com/office/drawing/2014/main" id="{A30D4B2E-D22B-7613-2744-8561471116DD}"/>
                </a:ext>
              </a:extLst>
            </p:cNvPr>
            <p:cNvSpPr txBox="1">
              <a:spLocks/>
            </p:cNvSpPr>
            <p:nvPr/>
          </p:nvSpPr>
          <p:spPr>
            <a:xfrm>
              <a:off x="8702249" y="1549689"/>
              <a:ext cx="1311982" cy="393599"/>
            </a:xfrm>
            <a:prstGeom prst="rect">
              <a:avLst/>
            </a:prstGeom>
            <a:ln w="12700">
              <a:miter lim="400000"/>
            </a:ln>
          </p:spPr>
          <p:txBody>
            <a:bodyPr vert="horz" lIns="11430" tIns="22860" rIns="11430" bIns="22860" rtlCol="0">
              <a:noAutofit/>
            </a:bodyPr>
            <a:lstStyle>
              <a:lvl1pPr marL="457200" indent="-457200" algn="l" defTabSz="1828800" rtl="0" eaLnBrk="1" latinLnBrk="0" hangingPunct="1">
                <a:lnSpc>
                  <a:spcPct val="90000"/>
                </a:lnSpc>
                <a:spcBef>
                  <a:spcPts val="2000"/>
                </a:spcBef>
                <a:buFont typeface="Arial" panose="020B0604020202020204" pitchFamily="34" charset="0"/>
                <a:buChar char="•"/>
                <a:defRPr sz="5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371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286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00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1148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0292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943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858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7772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defTabSz="206375">
                <a:lnSpc>
                  <a:spcPct val="100000"/>
                </a:lnSpc>
                <a:spcBef>
                  <a:spcPts val="0"/>
                </a:spcBef>
                <a:buClr>
                  <a:srgbClr val="0074C8"/>
                </a:buClr>
                <a:buSzPct val="125000"/>
                <a:buNone/>
              </a:pPr>
              <a:r>
                <a:rPr lang="es-MX" sz="2000" b="1" dirty="0">
                  <a:solidFill>
                    <a:schemeClr val="bg1"/>
                  </a:solidFill>
                  <a:latin typeface="Arial" pitchFamily="34" charset="0"/>
                  <a:ea typeface="SimSun" panose="02010600030101010101" pitchFamily="2" charset="-122"/>
                  <a:cs typeface="Arial" pitchFamily="34" charset="0"/>
                </a:rPr>
                <a:t>hombres</a:t>
              </a:r>
            </a:p>
          </p:txBody>
        </p:sp>
      </p:grpSp>
      <p:pic>
        <p:nvPicPr>
          <p:cNvPr id="39" name="Gráfico 38" descr="Perfil de mujer con relleno sólido">
            <a:extLst>
              <a:ext uri="{FF2B5EF4-FFF2-40B4-BE49-F238E27FC236}">
                <a16:creationId xmlns:a16="http://schemas.microsoft.com/office/drawing/2014/main" id="{71766305-A1B0-4139-06C1-F71F91EC054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3734149" y="1576584"/>
            <a:ext cx="600635" cy="600635"/>
          </a:xfrm>
          <a:prstGeom prst="rect">
            <a:avLst/>
          </a:prstGeom>
        </p:spPr>
      </p:pic>
      <p:pic>
        <p:nvPicPr>
          <p:cNvPr id="41" name="Gráfico 40" descr="Perfil de hombre con relleno sólido">
            <a:extLst>
              <a:ext uri="{FF2B5EF4-FFF2-40B4-BE49-F238E27FC236}">
                <a16:creationId xmlns:a16="http://schemas.microsoft.com/office/drawing/2014/main" id="{DDE9DBEB-6E02-65B4-3887-22FA403D88B5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3744983" y="2144599"/>
            <a:ext cx="601200" cy="601200"/>
          </a:xfrm>
          <a:prstGeom prst="rect">
            <a:avLst/>
          </a:prstGeom>
        </p:spPr>
      </p:pic>
      <p:grpSp>
        <p:nvGrpSpPr>
          <p:cNvPr id="42" name="Grupo 41">
            <a:extLst>
              <a:ext uri="{FF2B5EF4-FFF2-40B4-BE49-F238E27FC236}">
                <a16:creationId xmlns:a16="http://schemas.microsoft.com/office/drawing/2014/main" id="{B46FC927-4BB2-645F-B1AA-6FDD9CE182C1}"/>
              </a:ext>
            </a:extLst>
          </p:cNvPr>
          <p:cNvGrpSpPr/>
          <p:nvPr/>
        </p:nvGrpSpPr>
        <p:grpSpPr>
          <a:xfrm>
            <a:off x="4084654" y="3533898"/>
            <a:ext cx="3568632" cy="1138897"/>
            <a:chOff x="8389442" y="890969"/>
            <a:chExt cx="3771453" cy="1138897"/>
          </a:xfrm>
        </p:grpSpPr>
        <p:graphicFrame>
          <p:nvGraphicFramePr>
            <p:cNvPr id="43" name="Gráfico 42">
              <a:extLst>
                <a:ext uri="{FF2B5EF4-FFF2-40B4-BE49-F238E27FC236}">
                  <a16:creationId xmlns:a16="http://schemas.microsoft.com/office/drawing/2014/main" id="{95858AA1-D73B-3CCF-5282-D001EDB147B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833332041"/>
                </p:ext>
              </p:extLst>
            </p:nvPr>
          </p:nvGraphicFramePr>
          <p:xfrm>
            <a:off x="8389442" y="890969"/>
            <a:ext cx="3771453" cy="11388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sp>
          <p:nvSpPr>
            <p:cNvPr id="44" name="Marcador de texto 1">
              <a:extLst>
                <a:ext uri="{FF2B5EF4-FFF2-40B4-BE49-F238E27FC236}">
                  <a16:creationId xmlns:a16="http://schemas.microsoft.com/office/drawing/2014/main" id="{05721ED6-4B63-8294-C19F-0A1D754AF28F}"/>
                </a:ext>
              </a:extLst>
            </p:cNvPr>
            <p:cNvSpPr txBox="1">
              <a:spLocks/>
            </p:cNvSpPr>
            <p:nvPr/>
          </p:nvSpPr>
          <p:spPr>
            <a:xfrm>
              <a:off x="8702250" y="985671"/>
              <a:ext cx="1157489" cy="393599"/>
            </a:xfrm>
            <a:prstGeom prst="rect">
              <a:avLst/>
            </a:prstGeom>
            <a:ln w="12700">
              <a:miter lim="400000"/>
            </a:ln>
          </p:spPr>
          <p:txBody>
            <a:bodyPr vert="horz" lIns="11430" tIns="22860" rIns="11430" bIns="22860" rtlCol="0">
              <a:noAutofit/>
            </a:bodyPr>
            <a:lstStyle>
              <a:lvl1pPr marL="457200" indent="-457200" algn="l" defTabSz="1828800" rtl="0" eaLnBrk="1" latinLnBrk="0" hangingPunct="1">
                <a:lnSpc>
                  <a:spcPct val="90000"/>
                </a:lnSpc>
                <a:spcBef>
                  <a:spcPts val="2000"/>
                </a:spcBef>
                <a:buFont typeface="Arial" panose="020B0604020202020204" pitchFamily="34" charset="0"/>
                <a:buChar char="•"/>
                <a:defRPr sz="5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371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286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00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1148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0292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943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858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7772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defTabSz="206375">
                <a:lnSpc>
                  <a:spcPct val="100000"/>
                </a:lnSpc>
                <a:spcBef>
                  <a:spcPts val="0"/>
                </a:spcBef>
                <a:buClr>
                  <a:srgbClr val="0074C8"/>
                </a:buClr>
                <a:buSzPct val="125000"/>
                <a:buNone/>
              </a:pPr>
              <a:r>
                <a:rPr lang="es-MX" sz="2000" b="1" dirty="0">
                  <a:solidFill>
                    <a:schemeClr val="bg1"/>
                  </a:solidFill>
                  <a:latin typeface="Arial" pitchFamily="34" charset="0"/>
                  <a:ea typeface="SimSun" panose="02010600030101010101" pitchFamily="2" charset="-122"/>
                  <a:cs typeface="Arial" pitchFamily="34" charset="0"/>
                </a:rPr>
                <a:t>mujeres</a:t>
              </a:r>
            </a:p>
          </p:txBody>
        </p:sp>
        <p:sp>
          <p:nvSpPr>
            <p:cNvPr id="45" name="Marcador de texto 1">
              <a:extLst>
                <a:ext uri="{FF2B5EF4-FFF2-40B4-BE49-F238E27FC236}">
                  <a16:creationId xmlns:a16="http://schemas.microsoft.com/office/drawing/2014/main" id="{6A6E2CA9-C0D1-28B5-145A-C65D487938BB}"/>
                </a:ext>
              </a:extLst>
            </p:cNvPr>
            <p:cNvSpPr txBox="1">
              <a:spLocks/>
            </p:cNvSpPr>
            <p:nvPr/>
          </p:nvSpPr>
          <p:spPr>
            <a:xfrm>
              <a:off x="8702249" y="1549689"/>
              <a:ext cx="1311982" cy="393599"/>
            </a:xfrm>
            <a:prstGeom prst="rect">
              <a:avLst/>
            </a:prstGeom>
            <a:ln w="12700">
              <a:miter lim="400000"/>
            </a:ln>
          </p:spPr>
          <p:txBody>
            <a:bodyPr vert="horz" lIns="11430" tIns="22860" rIns="11430" bIns="22860" rtlCol="0">
              <a:noAutofit/>
            </a:bodyPr>
            <a:lstStyle>
              <a:lvl1pPr marL="457200" indent="-457200" algn="l" defTabSz="1828800" rtl="0" eaLnBrk="1" latinLnBrk="0" hangingPunct="1">
                <a:lnSpc>
                  <a:spcPct val="90000"/>
                </a:lnSpc>
                <a:spcBef>
                  <a:spcPts val="2000"/>
                </a:spcBef>
                <a:buFont typeface="Arial" panose="020B0604020202020204" pitchFamily="34" charset="0"/>
                <a:buChar char="•"/>
                <a:defRPr sz="5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371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286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4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00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1148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0292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9436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8580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7772400" indent="-457200" algn="l" defTabSz="18288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3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defTabSz="206375">
                <a:lnSpc>
                  <a:spcPct val="100000"/>
                </a:lnSpc>
                <a:spcBef>
                  <a:spcPts val="0"/>
                </a:spcBef>
                <a:buClr>
                  <a:srgbClr val="0074C8"/>
                </a:buClr>
                <a:buSzPct val="125000"/>
                <a:buNone/>
              </a:pPr>
              <a:r>
                <a:rPr lang="es-MX" sz="2000" b="1" dirty="0">
                  <a:solidFill>
                    <a:schemeClr val="bg1"/>
                  </a:solidFill>
                  <a:latin typeface="Arial" pitchFamily="34" charset="0"/>
                  <a:ea typeface="SimSun" panose="02010600030101010101" pitchFamily="2" charset="-122"/>
                  <a:cs typeface="Arial" pitchFamily="34" charset="0"/>
                </a:rPr>
                <a:t>hombres</a:t>
              </a:r>
            </a:p>
          </p:txBody>
        </p:sp>
      </p:grpSp>
      <p:pic>
        <p:nvPicPr>
          <p:cNvPr id="46" name="Gráfico 45" descr="Perfil de mujer con relleno sólido">
            <a:extLst>
              <a:ext uri="{FF2B5EF4-FFF2-40B4-BE49-F238E27FC236}">
                <a16:creationId xmlns:a16="http://schemas.microsoft.com/office/drawing/2014/main" id="{E5D39361-7C73-9EA4-A64F-CEE033675ECE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734149" y="3540536"/>
            <a:ext cx="600635" cy="600635"/>
          </a:xfrm>
          <a:prstGeom prst="rect">
            <a:avLst/>
          </a:prstGeom>
        </p:spPr>
      </p:pic>
      <p:pic>
        <p:nvPicPr>
          <p:cNvPr id="47" name="Gráfico 46" descr="Perfil de hombre con relleno sólido">
            <a:extLst>
              <a:ext uri="{FF2B5EF4-FFF2-40B4-BE49-F238E27FC236}">
                <a16:creationId xmlns:a16="http://schemas.microsoft.com/office/drawing/2014/main" id="{FFA72AE6-17CF-BCA2-69D4-1051D032D90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744983" y="4108551"/>
            <a:ext cx="601200" cy="601200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id="{F40ECEC1-D119-5D12-8C4D-83ECB704D0AD}"/>
              </a:ext>
            </a:extLst>
          </p:cNvPr>
          <p:cNvSpPr txBox="1"/>
          <p:nvPr/>
        </p:nvSpPr>
        <p:spPr>
          <a:xfrm>
            <a:off x="651752" y="6403130"/>
            <a:ext cx="60935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Arial" panose="020B0604020202020204" pitchFamily="34" charset="0"/>
              </a:rPr>
              <a:t>Nota: Total de personas de 6 años o más en el estado de Oaxaca: 3.9 millones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</a:rPr>
              <a:t>de personas.</a:t>
            </a:r>
            <a:endParaRPr lang="es-MX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D925245D-B347-898D-C2EB-B22EF7B82040}"/>
              </a:ext>
            </a:extLst>
          </p:cNvPr>
          <p:cNvSpPr txBox="1">
            <a:spLocks/>
          </p:cNvSpPr>
          <p:nvPr/>
        </p:nvSpPr>
        <p:spPr>
          <a:xfrm>
            <a:off x="301109" y="-227311"/>
            <a:ext cx="12191999" cy="139677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22860" rIns="22860" anchor="ctr"/>
          <a:lstStyle>
            <a:lvl1pPr marL="0" marR="0" indent="0" algn="ctr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0" b="1" i="0" u="none" strike="noStrike" cap="none" spc="0" baseline="0">
                <a:ln>
                  <a:noFill/>
                </a:ln>
                <a:solidFill>
                  <a:srgbClr val="002F58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tabLst/>
              <a:defRPr sz="48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j-lt"/>
                <a:ea typeface="+mj-ea"/>
                <a:cs typeface="+mj-cs"/>
                <a:sym typeface="Helvetica Neue"/>
              </a:defRPr>
            </a:lvl9pPr>
          </a:lstStyle>
          <a:p>
            <a:pPr marL="0" marR="0" lvl="0" indent="0" algn="l" defTabSz="8255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PRINCIPALES RESULTADOS DE </a:t>
            </a:r>
            <a:r>
              <a:rPr kumimoji="0" lang="es-MX" sz="36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USUARIOS</a:t>
            </a:r>
            <a:r>
              <a:rPr kumimoji="0" lang="es-MX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  <a:sym typeface="Arial"/>
              </a:rPr>
              <a:t> EN OAXACA</a:t>
            </a:r>
            <a:endParaRPr kumimoji="0" lang="es-MX" sz="2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itchFamily="34" charset="0"/>
              <a:cs typeface="Arial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209782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2E8D3E27-0B84-C219-72E1-A9CCC72C9767}"/>
              </a:ext>
            </a:extLst>
          </p:cNvPr>
          <p:cNvSpPr txBox="1">
            <a:spLocks/>
          </p:cNvSpPr>
          <p:nvPr/>
        </p:nvSpPr>
        <p:spPr>
          <a:xfrm>
            <a:off x="736782" y="1960933"/>
            <a:ext cx="5718448" cy="196977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INDICADORES </a:t>
            </a:r>
            <a:b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 PRECISION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ESTADÍSTICA</a:t>
            </a:r>
          </a:p>
        </p:txBody>
      </p:sp>
      <p:pic>
        <p:nvPicPr>
          <p:cNvPr id="7" name="Imagen 6" descr="Imagen que contiene señal&#10;&#10;Descripción generada automáticamente">
            <a:extLst>
              <a:ext uri="{FF2B5EF4-FFF2-40B4-BE49-F238E27FC236}">
                <a16:creationId xmlns:a16="http://schemas.microsoft.com/office/drawing/2014/main" id="{3B9E4F47-A51A-5DD2-4D92-D04BD603B4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8886" y="289367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0342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METODOLÓGICOS</a:t>
            </a:r>
          </a:p>
        </p:txBody>
      </p:sp>
      <p:sp>
        <p:nvSpPr>
          <p:cNvPr id="8" name="Marcador de texto 1">
            <a:extLst>
              <a:ext uri="{FF2B5EF4-FFF2-40B4-BE49-F238E27FC236}">
                <a16:creationId xmlns:a16="http://schemas.microsoft.com/office/drawing/2014/main" id="{36C3EF36-35E0-20A4-0FF4-6D0E9FDBA1FE}"/>
              </a:ext>
            </a:extLst>
          </p:cNvPr>
          <p:cNvSpPr txBox="1">
            <a:spLocks/>
          </p:cNvSpPr>
          <p:nvPr/>
        </p:nvSpPr>
        <p:spPr>
          <a:xfrm>
            <a:off x="835851" y="2282983"/>
            <a:ext cx="4885055" cy="3494911"/>
          </a:xfrm>
          <a:prstGeom prst="rect">
            <a:avLst/>
          </a:prstGeom>
          <a:ln w="12700">
            <a:miter lim="400000"/>
          </a:ln>
        </p:spPr>
        <p:txBody>
          <a:bodyPr vert="horz" lIns="22860" tIns="45720" rIns="2286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Muestra de diseño:</a:t>
            </a: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E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65,172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viviendas</a:t>
            </a:r>
            <a:endParaRPr lang="es-MX" sz="2000" dirty="0">
              <a:solidFill>
                <a:srgbClr val="092F57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solidFill>
                <a:srgbClr val="092F57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Población objetivo:</a:t>
            </a: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Personas de 6 años o más</a:t>
            </a: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solidFill>
                <a:srgbClr val="092F57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Periodo de captación:</a:t>
            </a: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12 de junio al 04 agosto del 2023</a:t>
            </a: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solidFill>
                <a:srgbClr val="092F57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algn="ctr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5A6740EC-68FE-E2CB-F4A4-4EE124C7203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0955" y="1434875"/>
            <a:ext cx="5191125" cy="5191125"/>
          </a:xfrm>
          <a:prstGeom prst="rect">
            <a:avLst/>
          </a:prstGeom>
        </p:spPr>
      </p:pic>
      <p:sp>
        <p:nvSpPr>
          <p:cNvPr id="10" name="Elipse 9">
            <a:extLst>
              <a:ext uri="{FF2B5EF4-FFF2-40B4-BE49-F238E27FC236}">
                <a16:creationId xmlns:a16="http://schemas.microsoft.com/office/drawing/2014/main" id="{365112DA-EF88-0E69-852E-BC89DCE23691}"/>
              </a:ext>
            </a:extLst>
          </p:cNvPr>
          <p:cNvSpPr/>
          <p:nvPr/>
        </p:nvSpPr>
        <p:spPr>
          <a:xfrm>
            <a:off x="10814050" y="4606290"/>
            <a:ext cx="869950" cy="869950"/>
          </a:xfrm>
          <a:prstGeom prst="ellipse">
            <a:avLst/>
          </a:prstGeom>
          <a:solidFill>
            <a:srgbClr val="006AC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9747246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2">
            <a:extLst>
              <a:ext uri="{FF2B5EF4-FFF2-40B4-BE49-F238E27FC236}">
                <a16:creationId xmlns:a16="http://schemas.microsoft.com/office/drawing/2014/main" id="{58AE2536-C2CA-BD31-35B5-7694F1CC4763}"/>
              </a:ext>
            </a:extLst>
          </p:cNvPr>
          <p:cNvSpPr txBox="1">
            <a:spLocks/>
          </p:cNvSpPr>
          <p:nvPr/>
        </p:nvSpPr>
        <p:spPr>
          <a:xfrm>
            <a:off x="559846" y="1836130"/>
            <a:ext cx="10900633" cy="1500638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50863" indent="-342900" algn="just"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latin typeface="Arial" panose="020B0604020202020204" pitchFamily="34" charset="0"/>
                <a:cs typeface="Arial" pitchFamily="34" charset="0"/>
              </a:rPr>
              <a:t>El INEGI, publica los Indicadores de Precisión Estadística (IPE): </a:t>
            </a:r>
            <a:r>
              <a:rPr lang="es-MX" sz="2000" b="1" dirty="0">
                <a:latin typeface="Arial" panose="020B0604020202020204" pitchFamily="34" charset="0"/>
                <a:cs typeface="Arial" pitchFamily="34" charset="0"/>
              </a:rPr>
              <a:t>coeficientes de variación, error estándar e intervalos de confianza</a:t>
            </a:r>
            <a:r>
              <a:rPr lang="es-MX" sz="2000" dirty="0">
                <a:latin typeface="Arial" panose="020B0604020202020204" pitchFamily="34" charset="0"/>
                <a:cs typeface="Arial" pitchFamily="34" charset="0"/>
              </a:rPr>
              <a:t> para todas las encuestas con esquema de muestreo </a:t>
            </a:r>
            <a:r>
              <a:rPr lang="es-MX" sz="2000" b="1" dirty="0">
                <a:latin typeface="Arial" panose="020B0604020202020204" pitchFamily="34" charset="0"/>
                <a:cs typeface="Arial" pitchFamily="34" charset="0"/>
              </a:rPr>
              <a:t>probabilístico</a:t>
            </a:r>
            <a:r>
              <a:rPr lang="es-MX" sz="2000" dirty="0">
                <a:latin typeface="Arial" panose="020B0604020202020204" pitchFamily="34" charset="0"/>
                <a:cs typeface="Arial" pitchFamily="34" charset="0"/>
              </a:rPr>
              <a:t>.</a:t>
            </a:r>
          </a:p>
          <a:p>
            <a:pPr marL="207963" algn="just">
              <a:buClr>
                <a:srgbClr val="00BCBD"/>
              </a:buClr>
              <a:buSzPct val="150000"/>
            </a:pPr>
            <a:endParaRPr lang="es-MX" sz="1100" dirty="0">
              <a:latin typeface="Arial" panose="020B0604020202020204" pitchFamily="34" charset="0"/>
              <a:cs typeface="Arial" pitchFamily="34" charset="0"/>
            </a:endParaRPr>
          </a:p>
          <a:p>
            <a:pPr marL="550863" indent="-342900" algn="just">
              <a:buClr>
                <a:srgbClr val="00BCBD"/>
              </a:buClr>
              <a:buSzPct val="150000"/>
              <a:buFont typeface="Arial" panose="020B0604020202020204" pitchFamily="34" charset="0"/>
              <a:buChar char="•"/>
            </a:pPr>
            <a:r>
              <a:rPr lang="es-MX" sz="2000" dirty="0">
                <a:latin typeface="Arial" panose="020B0604020202020204" pitchFamily="34" charset="0"/>
                <a:cs typeface="Arial" pitchFamily="34" charset="0"/>
              </a:rPr>
              <a:t>Los umbrales y especificaciones para la publicación de los IPE para la unidad de observación </a:t>
            </a:r>
            <a:r>
              <a:rPr lang="es-MX" sz="2000" b="1" dirty="0">
                <a:latin typeface="Arial" panose="020B0604020202020204" pitchFamily="34" charset="0"/>
                <a:cs typeface="Arial" pitchFamily="34" charset="0"/>
              </a:rPr>
              <a:t>viviendas/hogares </a:t>
            </a:r>
            <a:r>
              <a:rPr lang="es-MX" sz="2000" dirty="0">
                <a:latin typeface="Arial" panose="020B0604020202020204" pitchFamily="34" charset="0"/>
                <a:cs typeface="Arial" pitchFamily="34" charset="0"/>
              </a:rPr>
              <a:t>son los siguientes:</a:t>
            </a:r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FDDF16C-5DF4-98C5-1636-79D05FD2BE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1701518"/>
              </p:ext>
            </p:extLst>
          </p:nvPr>
        </p:nvGraphicFramePr>
        <p:xfrm>
          <a:off x="1776000" y="3734499"/>
          <a:ext cx="8640000" cy="23040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160000">
                  <a:extLst>
                    <a:ext uri="{9D8B030D-6E8A-4147-A177-3AD203B41FA5}">
                      <a16:colId xmlns:a16="http://schemas.microsoft.com/office/drawing/2014/main" val="1584253078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144761331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98087628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186444573"/>
                    </a:ext>
                  </a:extLst>
                </a:gridCol>
              </a:tblGrid>
              <a:tr h="576000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Interpretación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Alta</a:t>
                      </a:r>
                      <a:endParaRPr lang="es-MX" sz="1800" b="1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Moderada</a:t>
                      </a:r>
                      <a:endParaRPr lang="es-MX" sz="1800" b="1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Baja</a:t>
                      </a:r>
                      <a:endParaRPr lang="es-MX" sz="1800" b="1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1819926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Coeficiente de Variación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0% - 15%</a:t>
                      </a: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15% - 30%</a:t>
                      </a: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 = 30%</a:t>
                      </a: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95919947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Colorimetría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Blanco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Amarillo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Naranja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8138964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s-MX" sz="1800" b="1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Semaforización</a:t>
                      </a: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es-MX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48376863"/>
                  </a:ext>
                </a:extLst>
              </a:tr>
            </a:tbl>
          </a:graphicData>
        </a:graphic>
      </p:graphicFrame>
      <p:sp>
        <p:nvSpPr>
          <p:cNvPr id="9" name="Elipse 8">
            <a:extLst>
              <a:ext uri="{FF2B5EF4-FFF2-40B4-BE49-F238E27FC236}">
                <a16:creationId xmlns:a16="http://schemas.microsoft.com/office/drawing/2014/main" id="{2B6EEE91-0322-A072-A9A0-F652FAB3817B}"/>
              </a:ext>
            </a:extLst>
          </p:cNvPr>
          <p:cNvSpPr/>
          <p:nvPr/>
        </p:nvSpPr>
        <p:spPr>
          <a:xfrm>
            <a:off x="6760589" y="5477974"/>
            <a:ext cx="839370" cy="838800"/>
          </a:xfrm>
          <a:prstGeom prst="ellipse">
            <a:avLst/>
          </a:prstGeom>
          <a:solidFill>
            <a:srgbClr val="FFEA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450"/>
          </a:p>
        </p:txBody>
      </p:sp>
      <p:sp>
        <p:nvSpPr>
          <p:cNvPr id="10" name="Elipse 9">
            <a:extLst>
              <a:ext uri="{FF2B5EF4-FFF2-40B4-BE49-F238E27FC236}">
                <a16:creationId xmlns:a16="http://schemas.microsoft.com/office/drawing/2014/main" id="{6690ADE6-9D32-0C09-0407-7D007B71B98E}"/>
              </a:ext>
            </a:extLst>
          </p:cNvPr>
          <p:cNvSpPr/>
          <p:nvPr/>
        </p:nvSpPr>
        <p:spPr>
          <a:xfrm>
            <a:off x="8903831" y="5477974"/>
            <a:ext cx="839370" cy="838800"/>
          </a:xfrm>
          <a:prstGeom prst="ellipse">
            <a:avLst/>
          </a:prstGeom>
          <a:solidFill>
            <a:srgbClr val="FF54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450" dirty="0"/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6B7A2EFD-1A9B-A3B6-D4E6-444922834A6A}"/>
              </a:ext>
            </a:extLst>
          </p:cNvPr>
          <p:cNvSpPr/>
          <p:nvPr/>
        </p:nvSpPr>
        <p:spPr>
          <a:xfrm>
            <a:off x="4617347" y="5477974"/>
            <a:ext cx="839370" cy="838800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sz="45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FD1613-FD3C-5240-7952-ED419E4B23EC}"/>
              </a:ext>
            </a:extLst>
          </p:cNvPr>
          <p:cNvGrpSpPr/>
          <p:nvPr/>
        </p:nvGrpSpPr>
        <p:grpSpPr>
          <a:xfrm>
            <a:off x="835851" y="150133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B6290C-AFE6-B019-76C1-1A97E284A05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3071E542-F706-DF2C-A4A9-DDE28066943B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A0862EFF-AE6D-55B0-4051-5A5E90A7ABCA}"/>
              </a:ext>
            </a:extLst>
          </p:cNvPr>
          <p:cNvSpPr txBox="1">
            <a:spLocks/>
          </p:cNvSpPr>
          <p:nvPr/>
        </p:nvSpPr>
        <p:spPr>
          <a:xfrm>
            <a:off x="731482" y="107927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INDICADORES DE</a:t>
            </a:r>
            <a:b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PRECISIÓN ESTADÍSTICA (IPE)</a:t>
            </a:r>
          </a:p>
        </p:txBody>
      </p:sp>
    </p:spTree>
    <p:extLst>
      <p:ext uri="{BB962C8B-B14F-4D97-AF65-F5344CB8AC3E}">
        <p14:creationId xmlns:p14="http://schemas.microsoft.com/office/powerpoint/2010/main" val="395101622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9095C591-CB23-4161-B25C-E5C1AA63C9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2183215"/>
              </p:ext>
            </p:extLst>
          </p:nvPr>
        </p:nvGraphicFramePr>
        <p:xfrm>
          <a:off x="536367" y="1995734"/>
          <a:ext cx="11119265" cy="3357119"/>
        </p:xfrm>
        <a:graphic>
          <a:graphicData uri="http://schemas.openxmlformats.org/drawingml/2006/table">
            <a:tbl>
              <a:tblPr>
                <a:tableStyleId>{93296810-A885-4BE3-A3E7-6D5BEEA58F35}</a:tableStyleId>
              </a:tblPr>
              <a:tblGrid>
                <a:gridCol w="3348000">
                  <a:extLst>
                    <a:ext uri="{9D8B030D-6E8A-4147-A177-3AD203B41FA5}">
                      <a16:colId xmlns:a16="http://schemas.microsoft.com/office/drawing/2014/main" val="771103671"/>
                    </a:ext>
                  </a:extLst>
                </a:gridCol>
                <a:gridCol w="1041977">
                  <a:extLst>
                    <a:ext uri="{9D8B030D-6E8A-4147-A177-3AD203B41FA5}">
                      <a16:colId xmlns:a16="http://schemas.microsoft.com/office/drawing/2014/main" val="1884884864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2499138090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4021807616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2665022665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2746582929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1585980462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3222404666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1307101646"/>
                    </a:ext>
                  </a:extLst>
                </a:gridCol>
                <a:gridCol w="841161">
                  <a:extLst>
                    <a:ext uri="{9D8B030D-6E8A-4147-A177-3AD203B41FA5}">
                      <a16:colId xmlns:a16="http://schemas.microsoft.com/office/drawing/2014/main" val="1917993100"/>
                    </a:ext>
                  </a:extLst>
                </a:gridCol>
              </a:tblGrid>
              <a:tr h="35051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Variable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Coeficientes de Variación (CV)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s-MX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5BC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b"/>
                      <a:endParaRPr lang="es-MX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5BC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b"/>
                      <a:endParaRPr lang="es-MX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5BC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7305497"/>
                  </a:ext>
                </a:extLst>
              </a:tr>
              <a:tr h="350519">
                <a:tc vMerge="1">
                  <a:txBody>
                    <a:bodyPr/>
                    <a:lstStyle/>
                    <a:p>
                      <a:pPr algn="ctr" fontAlgn="ctr"/>
                      <a:r>
                        <a:rPr lang="es-MX" sz="1600" b="1" u="none" strike="noStrike" dirty="0">
                          <a:effectLst/>
                        </a:rPr>
                        <a:t>Variable</a:t>
                      </a:r>
                      <a:endParaRPr lang="es-MX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5BCF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Nacional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 Entidades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Ámbito </a:t>
                      </a:r>
                    </a:p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urbano rural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Estrato</a:t>
                      </a:r>
                    </a:p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socioeconómico</a:t>
                      </a:r>
                      <a:endParaRPr lang="es-MX" sz="16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2508798"/>
                  </a:ext>
                </a:extLst>
              </a:tr>
              <a:tr h="262455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Valor Min.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Valor Max.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Urbano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Rural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Bajo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Medio bajo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Medio alto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Alto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76165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Total de hogares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0.4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2.7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0.4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0.9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0.8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09356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Hogares computadora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0.7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3.2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3.8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1.5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173436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Hogares internet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1.5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4.4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0.9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0.8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74978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Total población de 6 años o más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1.8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3.3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</a:t>
                      </a:r>
                      <a:endParaRPr lang="es-MX" sz="16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1.3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0.8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1.5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66947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Usuarios de computadora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3.2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6.1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1.0</a:t>
                      </a:r>
                      <a:endParaRPr lang="es-MX" sz="16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3.3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1.5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7347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Usuarios de internet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</a:t>
                      </a:r>
                      <a:endParaRPr lang="es-MX" sz="1600" b="1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4.2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</a:t>
                      </a:r>
                      <a:endParaRPr lang="es-MX" sz="16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1.6</a:t>
                      </a:r>
                      <a:endParaRPr lang="es-MX" sz="16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1.8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0.9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1.7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06509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Usuarios de telefonía celular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08000" marR="762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</a:t>
                      </a:r>
                      <a:endParaRPr lang="es-MX" sz="16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2.0</a:t>
                      </a: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3.9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1.5</a:t>
                      </a:r>
                      <a:endParaRPr lang="es-MX" sz="1600" b="0" i="0" u="none" strike="noStrike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0.9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1.1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1.6</a:t>
                      </a:r>
                      <a:endParaRPr lang="es-MX" sz="16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2000" marT="7620" marB="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2083231"/>
                  </a:ext>
                </a:extLst>
              </a:tr>
            </a:tbl>
          </a:graphicData>
        </a:graphic>
      </p:graphicFrame>
      <p:sp>
        <p:nvSpPr>
          <p:cNvPr id="6" name="Título 2">
            <a:extLst>
              <a:ext uri="{FF2B5EF4-FFF2-40B4-BE49-F238E27FC236}">
                <a16:creationId xmlns:a16="http://schemas.microsoft.com/office/drawing/2014/main" id="{457F7BDF-4B58-CAEB-EAB1-3CDAF4913E3D}"/>
              </a:ext>
            </a:extLst>
          </p:cNvPr>
          <p:cNvSpPr txBox="1">
            <a:spLocks/>
          </p:cNvSpPr>
          <p:nvPr/>
        </p:nvSpPr>
        <p:spPr>
          <a:xfrm>
            <a:off x="302456" y="5436731"/>
            <a:ext cx="11251769" cy="418343"/>
          </a:xfrm>
          <a:prstGeom prst="rect">
            <a:avLst/>
          </a:prstGeom>
        </p:spPr>
        <p:txBody>
          <a:bodyPr vert="horz" lIns="45720" tIns="22860" rIns="45720" bIns="22860" rtlCol="0" anchor="t">
            <a:no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8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07963"/>
            <a:r>
              <a:rPr lang="es-MX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*Todos los CV se encuentran dentro del rango de alta calidad estadística.</a:t>
            </a:r>
          </a:p>
          <a:p>
            <a:pPr marL="493713" indent="-285750">
              <a:buFont typeface="Arial" panose="020B0604020202020204" pitchFamily="34" charset="0"/>
              <a:buChar char="•"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  <a:p>
            <a:pPr marL="493713" indent="-285750">
              <a:buFont typeface="Arial" panose="020B0604020202020204" pitchFamily="34" charset="0"/>
              <a:buChar char="•"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  <a:p>
            <a:pPr marL="493713" indent="-285750">
              <a:buFont typeface="Arial" panose="020B0604020202020204" pitchFamily="34" charset="0"/>
              <a:buChar char="•"/>
            </a:pP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  <a:p>
            <a:pPr marL="2239963" indent="-2239963"/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itchFamily="34" charset="0"/>
            </a:endParaRPr>
          </a:p>
          <a:p>
            <a:pPr marL="2239963" indent="-2239963"/>
            <a:b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itchFamily="34" charset="0"/>
              </a:rPr>
            </a:br>
            <a:endParaRPr lang="es-MX" sz="20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038D9091-625B-9FEC-C43F-2D72D8C34C16}"/>
              </a:ext>
            </a:extLst>
          </p:cNvPr>
          <p:cNvGrpSpPr/>
          <p:nvPr/>
        </p:nvGrpSpPr>
        <p:grpSpPr>
          <a:xfrm>
            <a:off x="835851" y="150133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6C16AA9-D4D7-4B01-F1FB-48FEDD24BD38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973D9880-A26E-A0A0-8FCA-B88730FAC9B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5B79C92D-B68F-1828-35B9-09D275FA15D1}"/>
              </a:ext>
            </a:extLst>
          </p:cNvPr>
          <p:cNvSpPr txBox="1">
            <a:spLocks/>
          </p:cNvSpPr>
          <p:nvPr/>
        </p:nvSpPr>
        <p:spPr>
          <a:xfrm>
            <a:off x="731482" y="107927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RESUMEN DE</a:t>
            </a:r>
            <a:br>
              <a:rPr lang="en-US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RESULTADOS IPE 2023</a:t>
            </a:r>
          </a:p>
        </p:txBody>
      </p:sp>
    </p:spTree>
    <p:extLst>
      <p:ext uri="{BB962C8B-B14F-4D97-AF65-F5344CB8AC3E}">
        <p14:creationId xmlns:p14="http://schemas.microsoft.com/office/powerpoint/2010/main" val="4065798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2E8D3E27-0B84-C219-72E1-A9CCC72C9767}"/>
              </a:ext>
            </a:extLst>
          </p:cNvPr>
          <p:cNvSpPr txBox="1">
            <a:spLocks/>
          </p:cNvSpPr>
          <p:nvPr/>
        </p:nvSpPr>
        <p:spPr>
          <a:xfrm>
            <a:off x="736782" y="2539667"/>
            <a:ext cx="5718448" cy="1354217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s-MX" sz="40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OFERTA</a:t>
            </a:r>
          </a:p>
          <a:p>
            <a:pPr>
              <a:lnSpc>
                <a:spcPct val="100000"/>
              </a:lnSpc>
            </a:pPr>
            <a:r>
              <a:rPr lang="en-US" sz="4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ESTADÍSTICA</a:t>
            </a:r>
          </a:p>
        </p:txBody>
      </p:sp>
      <p:pic>
        <p:nvPicPr>
          <p:cNvPr id="7" name="Imagen 6" descr="Imagen que contiene señal&#10;&#10;Descripción generada automáticamente">
            <a:extLst>
              <a:ext uri="{FF2B5EF4-FFF2-40B4-BE49-F238E27FC236}">
                <a16:creationId xmlns:a16="http://schemas.microsoft.com/office/drawing/2014/main" id="{3B9E4F47-A51A-5DD2-4D92-D04BD603B4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8886" y="289367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124317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1">
            <a:extLst>
              <a:ext uri="{FF2B5EF4-FFF2-40B4-BE49-F238E27FC236}">
                <a16:creationId xmlns:a16="http://schemas.microsoft.com/office/drawing/2014/main" id="{1CEEF8A3-CED8-B665-A182-76D72244970F}"/>
              </a:ext>
            </a:extLst>
          </p:cNvPr>
          <p:cNvSpPr txBox="1">
            <a:spLocks/>
          </p:cNvSpPr>
          <p:nvPr/>
        </p:nvSpPr>
        <p:spPr>
          <a:xfrm>
            <a:off x="1933386" y="1501331"/>
            <a:ext cx="9976963" cy="5327867"/>
          </a:xfrm>
          <a:prstGeom prst="rect">
            <a:avLst/>
          </a:prstGeom>
          <a:ln w="12700">
            <a:miter lim="400000"/>
          </a:ln>
        </p:spPr>
        <p:txBody>
          <a:bodyPr vert="horz" lIns="22860" tIns="45720" rIns="2286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just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Tablero con gráficos interactivos </a:t>
            </a:r>
          </a:p>
          <a:p>
            <a:pPr marL="342900" indent="-342900" algn="just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Documentación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Presentación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Síntesis metodológica 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Nota técnica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Cuestionario básico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Glosario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Metadatos (estándar DDI)</a:t>
            </a:r>
          </a:p>
          <a:p>
            <a:pPr marL="342900" indent="-342900" algn="just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Tabulados 2023 (146)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Equipamiento de Tecnologías de la Información y las Comunicaciones en el Hogar (31)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Usuarios de Tecnologías de la Información y las Comunicaciones (115)</a:t>
            </a:r>
          </a:p>
          <a:p>
            <a:pPr marL="342900" indent="-342900" algn="just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Microdatos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Bases de datos</a:t>
            </a:r>
          </a:p>
          <a:p>
            <a:pPr marL="550863" indent="0" algn="just" defTabSz="18288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SzPct val="75000"/>
              <a:buNone/>
            </a:pPr>
            <a:r>
              <a:rPr lang="es-MX" sz="1800" dirty="0">
                <a:solidFill>
                  <a:srgbClr val="00000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Descriptor de archivos (FD)</a:t>
            </a:r>
          </a:p>
          <a:p>
            <a:pPr marL="342900" indent="-342900" algn="just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s-MX" sz="18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Datos abiertos</a:t>
            </a:r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C2EE060C-1285-B12C-B86B-4DA4A8C0E816}"/>
              </a:ext>
            </a:extLst>
          </p:cNvPr>
          <p:cNvSpPr/>
          <p:nvPr/>
        </p:nvSpPr>
        <p:spPr>
          <a:xfrm rot="16200000">
            <a:off x="119772" y="3897979"/>
            <a:ext cx="1772677" cy="340519"/>
          </a:xfrm>
          <a:prstGeom prst="roundRect">
            <a:avLst/>
          </a:prstGeom>
          <a:solidFill>
            <a:srgbClr val="00BCBD"/>
          </a:solidFill>
          <a:ln w="25400" cap="flat" cmpd="sng" algn="ctr">
            <a:noFill/>
            <a:prstDash val="solid"/>
          </a:ln>
          <a:effectLst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619125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Programa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4" name="Abrir llave 3">
            <a:extLst>
              <a:ext uri="{FF2B5EF4-FFF2-40B4-BE49-F238E27FC236}">
                <a16:creationId xmlns:a16="http://schemas.microsoft.com/office/drawing/2014/main" id="{C0A57F52-BDAF-944F-9D23-137AA8F323FB}"/>
              </a:ext>
            </a:extLst>
          </p:cNvPr>
          <p:cNvSpPr/>
          <p:nvPr/>
        </p:nvSpPr>
        <p:spPr>
          <a:xfrm>
            <a:off x="1283098" y="1654654"/>
            <a:ext cx="543560" cy="4827168"/>
          </a:xfrm>
          <a:prstGeom prst="leftBrace">
            <a:avLst>
              <a:gd name="adj1" fmla="val 80733"/>
              <a:gd name="adj2" fmla="val 50000"/>
            </a:avLst>
          </a:prstGeom>
          <a:noFill/>
          <a:ln w="38100" cap="flat">
            <a:solidFill>
              <a:srgbClr val="00BCBD"/>
            </a:solidFill>
            <a:prstDash val="solid"/>
            <a:round/>
            <a:headEnd type="none" w="med" len="med"/>
            <a:tailEnd type="none" w="med" len="med"/>
          </a:ln>
          <a:effectLst/>
          <a:sp3d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E6400428-9B86-7A27-9BEC-9EB9F4767A84}"/>
              </a:ext>
            </a:extLst>
          </p:cNvPr>
          <p:cNvGrpSpPr/>
          <p:nvPr/>
        </p:nvGrpSpPr>
        <p:grpSpPr>
          <a:xfrm>
            <a:off x="835851" y="121196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F4C30074-03CF-AAEF-A0B5-FA8BB7AC0FC4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71F38F48-6E43-EA5C-7FA2-4DF2C452D54A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940B6636-7D6D-EBB8-46FD-036ED960C2C9}"/>
              </a:ext>
            </a:extLst>
          </p:cNvPr>
          <p:cNvSpPr txBox="1">
            <a:spLocks/>
          </p:cNvSpPr>
          <p:nvPr/>
        </p:nvSpPr>
        <p:spPr>
          <a:xfrm>
            <a:off x="731482" y="2177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OFERTA ESTADÍSTICA</a:t>
            </a:r>
          </a:p>
        </p:txBody>
      </p:sp>
      <p:pic>
        <p:nvPicPr>
          <p:cNvPr id="15" name="Gráfico 14" descr="Carpeta abierta con relleno sólido">
            <a:extLst>
              <a:ext uri="{FF2B5EF4-FFF2-40B4-BE49-F238E27FC236}">
                <a16:creationId xmlns:a16="http://schemas.microsoft.com/office/drawing/2014/main" id="{28C5209E-840C-8DF3-ACFC-B70807F15E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60471" y="5986653"/>
            <a:ext cx="552424" cy="552424"/>
          </a:xfrm>
          <a:prstGeom prst="rect">
            <a:avLst/>
          </a:prstGeom>
        </p:spPr>
      </p:pic>
      <p:pic>
        <p:nvPicPr>
          <p:cNvPr id="17" name="Gráfico 16" descr="Base de datos con relleno sólido">
            <a:extLst>
              <a:ext uri="{FF2B5EF4-FFF2-40B4-BE49-F238E27FC236}">
                <a16:creationId xmlns:a16="http://schemas.microsoft.com/office/drawing/2014/main" id="{FBAB3F91-0728-87F1-1F60-0FA6247ED23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114836" y="5041677"/>
            <a:ext cx="629984" cy="629984"/>
          </a:xfrm>
          <a:prstGeom prst="rect">
            <a:avLst/>
          </a:prstGeom>
        </p:spPr>
      </p:pic>
      <p:pic>
        <p:nvPicPr>
          <p:cNvPr id="19" name="Gráfico 18" descr="Gráfico de barras con relleno sólido">
            <a:extLst>
              <a:ext uri="{FF2B5EF4-FFF2-40B4-BE49-F238E27FC236}">
                <a16:creationId xmlns:a16="http://schemas.microsoft.com/office/drawing/2014/main" id="{ED0CBEB7-57CC-66AB-C90A-AC26EAAFFE7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87125" y="1332406"/>
            <a:ext cx="642568" cy="642568"/>
          </a:xfrm>
          <a:prstGeom prst="rect">
            <a:avLst/>
          </a:prstGeom>
        </p:spPr>
      </p:pic>
      <p:pic>
        <p:nvPicPr>
          <p:cNvPr id="21" name="Gráfico 20" descr="Tabla con relleno sólido">
            <a:extLst>
              <a:ext uri="{FF2B5EF4-FFF2-40B4-BE49-F238E27FC236}">
                <a16:creationId xmlns:a16="http://schemas.microsoft.com/office/drawing/2014/main" id="{A2AC3507-CCBB-C4EC-9061-2B354E343DB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806500" y="4652369"/>
            <a:ext cx="629984" cy="629984"/>
          </a:xfrm>
          <a:prstGeom prst="rect">
            <a:avLst/>
          </a:prstGeom>
        </p:spPr>
      </p:pic>
      <p:pic>
        <p:nvPicPr>
          <p:cNvPr id="23" name="Gráfico 22" descr="Gráfico circular con relleno sólido">
            <a:extLst>
              <a:ext uri="{FF2B5EF4-FFF2-40B4-BE49-F238E27FC236}">
                <a16:creationId xmlns:a16="http://schemas.microsoft.com/office/drawing/2014/main" id="{60AE34EC-723A-B612-6386-F98215EBE7C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475551" y="1347236"/>
            <a:ext cx="354513" cy="354513"/>
          </a:xfrm>
          <a:prstGeom prst="rect">
            <a:avLst/>
          </a:prstGeom>
        </p:spPr>
      </p:pic>
      <p:pic>
        <p:nvPicPr>
          <p:cNvPr id="26" name="Gráfico 25" descr="Documento con relleno sólido">
            <a:extLst>
              <a:ext uri="{FF2B5EF4-FFF2-40B4-BE49-F238E27FC236}">
                <a16:creationId xmlns:a16="http://schemas.microsoft.com/office/drawing/2014/main" id="{DF873F14-8FCD-F1EA-D99A-07AF4B0D2D8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114836" y="1866685"/>
            <a:ext cx="552424" cy="552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98286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1">
            <a:extLst>
              <a:ext uri="{FF2B5EF4-FFF2-40B4-BE49-F238E27FC236}">
                <a16:creationId xmlns:a16="http://schemas.microsoft.com/office/drawing/2014/main" id="{98AA8456-AEF6-3ADF-C33A-8FC77D8FD91C}"/>
              </a:ext>
            </a:extLst>
          </p:cNvPr>
          <p:cNvSpPr txBox="1">
            <a:spLocks/>
          </p:cNvSpPr>
          <p:nvPr/>
        </p:nvSpPr>
        <p:spPr>
          <a:xfrm>
            <a:off x="2273405" y="1762510"/>
            <a:ext cx="7217835" cy="4953278"/>
          </a:xfrm>
          <a:prstGeom prst="rect">
            <a:avLst/>
          </a:prstGeom>
          <a:ln w="12700">
            <a:miter lim="400000"/>
          </a:ln>
        </p:spPr>
        <p:txBody>
          <a:bodyPr vert="horz" lIns="22860" tIns="45720" rIns="2286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Boletín de prensa</a:t>
            </a:r>
            <a:endParaRPr kumimoji="0" lang="es-MX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0" indent="-342900" algn="just" defTabSz="712788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Video de la Conferencia de prensa</a:t>
            </a:r>
            <a:endParaRPr kumimoji="0" lang="es-MX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Otros materiales: </a:t>
            </a: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hlinkClick r:id="rId3"/>
              </a:rPr>
              <a:t>Presentación</a:t>
            </a: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endParaRPr kumimoji="0" lang="es-MX" sz="18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marR="0" lvl="0" indent="0" algn="l" defTabSz="4127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 typeface="Arial" panose="020B0604020202020204" pitchFamily="34" charset="0"/>
              <a:buNone/>
              <a:tabLst/>
              <a:defRPr/>
            </a:pPr>
            <a:endParaRPr kumimoji="0" lang="es-MX" sz="14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marR="0" lvl="0" indent="0" algn="l" defTabSz="4127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 typeface="Arial" panose="020B0604020202020204" pitchFamily="34" charset="0"/>
              <a:buNone/>
              <a:tabLst/>
              <a:defRPr/>
            </a:pPr>
            <a:endParaRPr kumimoji="0" lang="es-MX" sz="14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marR="0" lvl="0" indent="0" algn="l" defTabSz="4127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4C8"/>
              </a:buClr>
              <a:buSzPct val="125000"/>
              <a:buFont typeface="Arial" panose="020B0604020202020204" pitchFamily="34" charset="0"/>
              <a:buNone/>
              <a:tabLst/>
              <a:defRPr/>
            </a:pPr>
            <a:endParaRPr kumimoji="0" lang="es-MX" sz="16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42900" marR="0" lvl="0" indent="-342900" algn="just" defTabSz="712788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Principales indicadores sobre Disponibilidad y Uso de TIC</a:t>
            </a:r>
            <a:endParaRPr kumimoji="0" lang="es-MX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Otros materiales: </a:t>
            </a: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  <a:hlinkClick r:id="rId4"/>
              </a:rPr>
              <a:t>Tabulados</a:t>
            </a:r>
            <a:endParaRPr kumimoji="0" lang="es-MX" sz="1800" b="0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s-MX" sz="36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s-MX" sz="2000" b="1" i="0" u="none" strike="noStrike" kern="1200" cap="none" spc="0" normalizeH="0" baseline="0" noProof="0" dirty="0">
              <a:ln>
                <a:noFill/>
              </a:ln>
              <a:solidFill>
                <a:srgbClr val="092F57"/>
              </a:solidFill>
              <a:effectLst/>
              <a:uLnTx/>
              <a:uFillTx/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1" i="0" u="none" strike="noStrike" kern="1200" cap="none" spc="0" normalizeH="0" baseline="0" noProof="0" dirty="0">
                <a:ln>
                  <a:noFill/>
                </a:ln>
                <a:solidFill>
                  <a:srgbClr val="092F57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Instagram, Facebook, X (Twitter)</a:t>
            </a:r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C2EE060C-1285-B12C-B86B-4DA4A8C0E816}"/>
              </a:ext>
            </a:extLst>
          </p:cNvPr>
          <p:cNvSpPr/>
          <p:nvPr/>
        </p:nvSpPr>
        <p:spPr>
          <a:xfrm rot="16200000">
            <a:off x="531242" y="2047331"/>
            <a:ext cx="1250679" cy="681038"/>
          </a:xfrm>
          <a:prstGeom prst="roundRect">
            <a:avLst/>
          </a:prstGeom>
          <a:solidFill>
            <a:srgbClr val="00BCBD"/>
          </a:solidFill>
          <a:ln w="25400" cap="flat" cmpd="sng" algn="ctr">
            <a:noFill/>
            <a:prstDash val="solid"/>
          </a:ln>
          <a:effectLst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619125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Sala de prensa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4" name="Abrir llave 3">
            <a:extLst>
              <a:ext uri="{FF2B5EF4-FFF2-40B4-BE49-F238E27FC236}">
                <a16:creationId xmlns:a16="http://schemas.microsoft.com/office/drawing/2014/main" id="{C0A57F52-BDAF-944F-9D23-137AA8F323FB}"/>
              </a:ext>
            </a:extLst>
          </p:cNvPr>
          <p:cNvSpPr/>
          <p:nvPr/>
        </p:nvSpPr>
        <p:spPr>
          <a:xfrm>
            <a:off x="1613473" y="1627142"/>
            <a:ext cx="543560" cy="1386048"/>
          </a:xfrm>
          <a:prstGeom prst="leftBrace">
            <a:avLst>
              <a:gd name="adj1" fmla="val 46713"/>
              <a:gd name="adj2" fmla="val 50000"/>
            </a:avLst>
          </a:prstGeom>
          <a:noFill/>
          <a:ln w="38100" cap="flat">
            <a:solidFill>
              <a:srgbClr val="00BCBD"/>
            </a:solidFill>
            <a:prstDash val="solid"/>
            <a:round/>
            <a:headEnd type="none" w="med" len="med"/>
            <a:tailEnd type="none" w="med" len="med"/>
          </a:ln>
          <a:effectLst/>
          <a:sp3d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E6400428-9B86-7A27-9BEC-9EB9F4767A84}"/>
              </a:ext>
            </a:extLst>
          </p:cNvPr>
          <p:cNvGrpSpPr/>
          <p:nvPr/>
        </p:nvGrpSpPr>
        <p:grpSpPr>
          <a:xfrm>
            <a:off x="835851" y="121196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F4C30074-03CF-AAEF-A0B5-FA8BB7AC0FC4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71F38F48-6E43-EA5C-7FA2-4DF2C452D54A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940B6636-7D6D-EBB8-46FD-036ED960C2C9}"/>
              </a:ext>
            </a:extLst>
          </p:cNvPr>
          <p:cNvSpPr txBox="1">
            <a:spLocks/>
          </p:cNvSpPr>
          <p:nvPr/>
        </p:nvSpPr>
        <p:spPr>
          <a:xfrm>
            <a:off x="731482" y="24182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OFERTA ESTADÍSTICA</a:t>
            </a: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4D29C4DB-F8F6-AEDF-69EC-A0217B86620A}"/>
              </a:ext>
            </a:extLst>
          </p:cNvPr>
          <p:cNvSpPr/>
          <p:nvPr/>
        </p:nvSpPr>
        <p:spPr>
          <a:xfrm rot="16200000">
            <a:off x="509020" y="3681381"/>
            <a:ext cx="1250679" cy="680400"/>
          </a:xfrm>
          <a:prstGeom prst="roundRect">
            <a:avLst/>
          </a:prstGeom>
          <a:solidFill>
            <a:srgbClr val="00BCBD"/>
          </a:solidFill>
          <a:ln w="25400" cap="flat" cmpd="sng" algn="ctr">
            <a:noFill/>
            <a:prstDash val="solid"/>
          </a:ln>
          <a:effectLst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619125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sz="2000" b="1" kern="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Helvetica Neue Medium"/>
              </a:rPr>
              <a:t>Tema</a:t>
            </a:r>
          </a:p>
        </p:txBody>
      </p:sp>
      <p:sp>
        <p:nvSpPr>
          <p:cNvPr id="6" name="Abrir llave 5">
            <a:extLst>
              <a:ext uri="{FF2B5EF4-FFF2-40B4-BE49-F238E27FC236}">
                <a16:creationId xmlns:a16="http://schemas.microsoft.com/office/drawing/2014/main" id="{C6CEA049-8D65-0E45-C3F9-8E746E4C6039}"/>
              </a:ext>
            </a:extLst>
          </p:cNvPr>
          <p:cNvSpPr/>
          <p:nvPr/>
        </p:nvSpPr>
        <p:spPr>
          <a:xfrm>
            <a:off x="1613473" y="3328558"/>
            <a:ext cx="543560" cy="1386048"/>
          </a:xfrm>
          <a:prstGeom prst="leftBrace">
            <a:avLst>
              <a:gd name="adj1" fmla="val 46713"/>
              <a:gd name="adj2" fmla="val 50000"/>
            </a:avLst>
          </a:prstGeom>
          <a:noFill/>
          <a:ln w="38100" cap="flat">
            <a:solidFill>
              <a:srgbClr val="00BCBD"/>
            </a:solidFill>
            <a:prstDash val="solid"/>
            <a:round/>
            <a:headEnd type="none" w="med" len="med"/>
            <a:tailEnd type="none" w="med" len="med"/>
          </a:ln>
          <a:effectLst/>
          <a:sp3d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604476ED-69C4-E850-4EEC-AE47E59A54A3}"/>
              </a:ext>
            </a:extLst>
          </p:cNvPr>
          <p:cNvSpPr/>
          <p:nvPr/>
        </p:nvSpPr>
        <p:spPr>
          <a:xfrm rot="16200000">
            <a:off x="508702" y="5397434"/>
            <a:ext cx="1250679" cy="681038"/>
          </a:xfrm>
          <a:prstGeom prst="roundRect">
            <a:avLst/>
          </a:prstGeom>
          <a:solidFill>
            <a:srgbClr val="00BCBD"/>
          </a:solidFill>
          <a:ln w="25400" cap="flat" cmpd="sng" algn="ctr">
            <a:noFill/>
            <a:prstDash val="solid"/>
          </a:ln>
          <a:effectLst/>
        </p:spPr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619125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Helvetica Neue Medium"/>
              </a:rPr>
              <a:t>Redes sociales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Helvetica Neue Medium"/>
            </a:endParaRPr>
          </a:p>
        </p:txBody>
      </p:sp>
      <p:sp>
        <p:nvSpPr>
          <p:cNvPr id="14" name="Abrir llave 13">
            <a:extLst>
              <a:ext uri="{FF2B5EF4-FFF2-40B4-BE49-F238E27FC236}">
                <a16:creationId xmlns:a16="http://schemas.microsoft.com/office/drawing/2014/main" id="{7D0932F6-E587-FCC7-E37F-6244F0DF5FF7}"/>
              </a:ext>
            </a:extLst>
          </p:cNvPr>
          <p:cNvSpPr/>
          <p:nvPr/>
        </p:nvSpPr>
        <p:spPr>
          <a:xfrm>
            <a:off x="1589328" y="5044930"/>
            <a:ext cx="543560" cy="1386048"/>
          </a:xfrm>
          <a:prstGeom prst="leftBrace">
            <a:avLst>
              <a:gd name="adj1" fmla="val 46713"/>
              <a:gd name="adj2" fmla="val 50000"/>
            </a:avLst>
          </a:prstGeom>
          <a:noFill/>
          <a:ln w="38100" cap="flat">
            <a:solidFill>
              <a:srgbClr val="00BCBD"/>
            </a:solidFill>
            <a:prstDash val="solid"/>
            <a:round/>
            <a:headEnd type="none" w="med" len="med"/>
            <a:tailEnd type="none" w="med" len="med"/>
          </a:ln>
          <a:effectLst/>
          <a:sp3d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MX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" name="Gráfico 15" descr="Documento con relleno sólido">
            <a:extLst>
              <a:ext uri="{FF2B5EF4-FFF2-40B4-BE49-F238E27FC236}">
                <a16:creationId xmlns:a16="http://schemas.microsoft.com/office/drawing/2014/main" id="{27DEF4D2-09BD-388B-315C-F3FA322A56C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589398" y="1627142"/>
            <a:ext cx="552424" cy="552424"/>
          </a:xfrm>
          <a:prstGeom prst="rect">
            <a:avLst/>
          </a:prstGeom>
        </p:spPr>
      </p:pic>
      <p:pic>
        <p:nvPicPr>
          <p:cNvPr id="20" name="Gráfico 19" descr="Presentación con elemento multimedia con relleno sólido">
            <a:extLst>
              <a:ext uri="{FF2B5EF4-FFF2-40B4-BE49-F238E27FC236}">
                <a16:creationId xmlns:a16="http://schemas.microsoft.com/office/drawing/2014/main" id="{16520903-9D3A-700B-D6D9-36C44E94560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b="33050"/>
          <a:stretch/>
        </p:blipFill>
        <p:spPr>
          <a:xfrm>
            <a:off x="6484008" y="2059346"/>
            <a:ext cx="566172" cy="379054"/>
          </a:xfrm>
          <a:prstGeom prst="rect">
            <a:avLst/>
          </a:prstGeom>
        </p:spPr>
      </p:pic>
      <p:pic>
        <p:nvPicPr>
          <p:cNvPr id="24" name="Gráfico 23" descr="Presentación con gráfico de barras con relleno sólido">
            <a:extLst>
              <a:ext uri="{FF2B5EF4-FFF2-40B4-BE49-F238E27FC236}">
                <a16:creationId xmlns:a16="http://schemas.microsoft.com/office/drawing/2014/main" id="{EE6B061F-40BF-5E06-BE9D-08DE81417A25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b="33049"/>
          <a:stretch/>
        </p:blipFill>
        <p:spPr>
          <a:xfrm>
            <a:off x="6084550" y="2533233"/>
            <a:ext cx="566172" cy="379054"/>
          </a:xfrm>
          <a:prstGeom prst="rect">
            <a:avLst/>
          </a:prstGeom>
        </p:spPr>
      </p:pic>
      <p:pic>
        <p:nvPicPr>
          <p:cNvPr id="29" name="Gráfico 28" descr="Tabla con relleno sólido">
            <a:extLst>
              <a:ext uri="{FF2B5EF4-FFF2-40B4-BE49-F238E27FC236}">
                <a16:creationId xmlns:a16="http://schemas.microsoft.com/office/drawing/2014/main" id="{C047E388-39AB-1F2F-BD1C-6D0737D214C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801464" y="3945714"/>
            <a:ext cx="566172" cy="566172"/>
          </a:xfrm>
          <a:prstGeom prst="rect">
            <a:avLst/>
          </a:prstGeom>
        </p:spPr>
      </p:pic>
      <p:grpSp>
        <p:nvGrpSpPr>
          <p:cNvPr id="30" name="Grupo 29">
            <a:extLst>
              <a:ext uri="{FF2B5EF4-FFF2-40B4-BE49-F238E27FC236}">
                <a16:creationId xmlns:a16="http://schemas.microsoft.com/office/drawing/2014/main" id="{2F894E62-72D8-9CAE-FD20-3AABD48941B7}"/>
              </a:ext>
            </a:extLst>
          </p:cNvPr>
          <p:cNvGrpSpPr/>
          <p:nvPr/>
        </p:nvGrpSpPr>
        <p:grpSpPr>
          <a:xfrm>
            <a:off x="9097701" y="3477108"/>
            <a:ext cx="921151" cy="555596"/>
            <a:chOff x="5347551" y="896836"/>
            <a:chExt cx="6666649" cy="4170037"/>
          </a:xfrm>
          <a:solidFill>
            <a:srgbClr val="00BCBD"/>
          </a:solidFill>
        </p:grpSpPr>
        <p:sp>
          <p:nvSpPr>
            <p:cNvPr id="31" name="Forma libre 18">
              <a:extLst>
                <a:ext uri="{FF2B5EF4-FFF2-40B4-BE49-F238E27FC236}">
                  <a16:creationId xmlns:a16="http://schemas.microsoft.com/office/drawing/2014/main" id="{36BD9BC9-364B-466A-1893-F0F390F80F4E}"/>
                </a:ext>
              </a:extLst>
            </p:cNvPr>
            <p:cNvSpPr/>
            <p:nvPr/>
          </p:nvSpPr>
          <p:spPr>
            <a:xfrm>
              <a:off x="8612517" y="3326399"/>
              <a:ext cx="205497" cy="178990"/>
            </a:xfrm>
            <a:custGeom>
              <a:avLst/>
              <a:gdLst>
                <a:gd name="connsiteX0" fmla="*/ 22955 w 232505"/>
                <a:gd name="connsiteY0" fmla="*/ 186440 h 202515"/>
                <a:gd name="connsiteX1" fmla="*/ 667 w 232505"/>
                <a:gd name="connsiteY1" fmla="*/ 164942 h 202515"/>
                <a:gd name="connsiteX2" fmla="*/ 0 w 232505"/>
                <a:gd name="connsiteY2" fmla="*/ 153433 h 202515"/>
                <a:gd name="connsiteX3" fmla="*/ 11811 w 232505"/>
                <a:gd name="connsiteY3" fmla="*/ 126133 h 202515"/>
                <a:gd name="connsiteX4" fmla="*/ 43529 w 232505"/>
                <a:gd name="connsiteY4" fmla="*/ 82471 h 202515"/>
                <a:gd name="connsiteX5" fmla="*/ 52388 w 232505"/>
                <a:gd name="connsiteY5" fmla="*/ 51651 h 202515"/>
                <a:gd name="connsiteX6" fmla="*/ 62579 w 232505"/>
                <a:gd name="connsiteY6" fmla="*/ 44707 h 202515"/>
                <a:gd name="connsiteX7" fmla="*/ 79629 w 232505"/>
                <a:gd name="connsiteY7" fmla="*/ 41093 h 202515"/>
                <a:gd name="connsiteX8" fmla="*/ 112681 w 232505"/>
                <a:gd name="connsiteY8" fmla="*/ 22354 h 202515"/>
                <a:gd name="connsiteX9" fmla="*/ 124206 w 232505"/>
                <a:gd name="connsiteY9" fmla="*/ 13602 h 202515"/>
                <a:gd name="connsiteX10" fmla="*/ 127921 w 232505"/>
                <a:gd name="connsiteY10" fmla="*/ 1617 h 202515"/>
                <a:gd name="connsiteX11" fmla="*/ 134874 w 232505"/>
                <a:gd name="connsiteY11" fmla="*/ 0 h 202515"/>
                <a:gd name="connsiteX12" fmla="*/ 142208 w 232505"/>
                <a:gd name="connsiteY12" fmla="*/ 13222 h 202515"/>
                <a:gd name="connsiteX13" fmla="*/ 154877 w 232505"/>
                <a:gd name="connsiteY13" fmla="*/ 25969 h 202515"/>
                <a:gd name="connsiteX14" fmla="*/ 197168 w 232505"/>
                <a:gd name="connsiteY14" fmla="*/ 50986 h 202515"/>
                <a:gd name="connsiteX15" fmla="*/ 202787 w 232505"/>
                <a:gd name="connsiteY15" fmla="*/ 74195 h 202515"/>
                <a:gd name="connsiteX16" fmla="*/ 213646 w 232505"/>
                <a:gd name="connsiteY16" fmla="*/ 93600 h 202515"/>
                <a:gd name="connsiteX17" fmla="*/ 213646 w 232505"/>
                <a:gd name="connsiteY17" fmla="*/ 93600 h 202515"/>
                <a:gd name="connsiteX18" fmla="*/ 216122 w 232505"/>
                <a:gd name="connsiteY18" fmla="*/ 99213 h 202515"/>
                <a:gd name="connsiteX19" fmla="*/ 213836 w 232505"/>
                <a:gd name="connsiteY19" fmla="*/ 114432 h 202515"/>
                <a:gd name="connsiteX20" fmla="*/ 232505 w 232505"/>
                <a:gd name="connsiteY20" fmla="*/ 134788 h 202515"/>
                <a:gd name="connsiteX21" fmla="*/ 191738 w 232505"/>
                <a:gd name="connsiteY21" fmla="*/ 153528 h 202515"/>
                <a:gd name="connsiteX22" fmla="*/ 167449 w 232505"/>
                <a:gd name="connsiteY22" fmla="*/ 187296 h 202515"/>
                <a:gd name="connsiteX23" fmla="*/ 160592 w 232505"/>
                <a:gd name="connsiteY23" fmla="*/ 192052 h 202515"/>
                <a:gd name="connsiteX24" fmla="*/ 131826 w 232505"/>
                <a:gd name="connsiteY24" fmla="*/ 201945 h 202515"/>
                <a:gd name="connsiteX25" fmla="*/ 119824 w 232505"/>
                <a:gd name="connsiteY25" fmla="*/ 202516 h 202515"/>
                <a:gd name="connsiteX26" fmla="*/ 99155 w 232505"/>
                <a:gd name="connsiteY26" fmla="*/ 192813 h 202515"/>
                <a:gd name="connsiteX27" fmla="*/ 82582 w 232505"/>
                <a:gd name="connsiteY27" fmla="*/ 179401 h 202515"/>
                <a:gd name="connsiteX28" fmla="*/ 42481 w 232505"/>
                <a:gd name="connsiteY28" fmla="*/ 175786 h 20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2505" h="202515">
                  <a:moveTo>
                    <a:pt x="22955" y="186440"/>
                  </a:moveTo>
                  <a:lnTo>
                    <a:pt x="667" y="164942"/>
                  </a:lnTo>
                  <a:lnTo>
                    <a:pt x="0" y="153433"/>
                  </a:lnTo>
                  <a:lnTo>
                    <a:pt x="11811" y="126133"/>
                  </a:lnTo>
                  <a:lnTo>
                    <a:pt x="43529" y="82471"/>
                  </a:lnTo>
                  <a:lnTo>
                    <a:pt x="52388" y="51651"/>
                  </a:lnTo>
                  <a:lnTo>
                    <a:pt x="62579" y="44707"/>
                  </a:lnTo>
                  <a:lnTo>
                    <a:pt x="79629" y="41093"/>
                  </a:lnTo>
                  <a:lnTo>
                    <a:pt x="112681" y="22354"/>
                  </a:lnTo>
                  <a:lnTo>
                    <a:pt x="124206" y="13602"/>
                  </a:lnTo>
                  <a:lnTo>
                    <a:pt x="127921" y="1617"/>
                  </a:lnTo>
                  <a:lnTo>
                    <a:pt x="134874" y="0"/>
                  </a:lnTo>
                  <a:lnTo>
                    <a:pt x="142208" y="13222"/>
                  </a:lnTo>
                  <a:lnTo>
                    <a:pt x="154877" y="25969"/>
                  </a:lnTo>
                  <a:lnTo>
                    <a:pt x="197168" y="50986"/>
                  </a:lnTo>
                  <a:lnTo>
                    <a:pt x="202787" y="74195"/>
                  </a:lnTo>
                  <a:lnTo>
                    <a:pt x="213646" y="93600"/>
                  </a:lnTo>
                  <a:lnTo>
                    <a:pt x="213646" y="93600"/>
                  </a:lnTo>
                  <a:lnTo>
                    <a:pt x="216122" y="99213"/>
                  </a:lnTo>
                  <a:lnTo>
                    <a:pt x="213836" y="114432"/>
                  </a:lnTo>
                  <a:lnTo>
                    <a:pt x="232505" y="134788"/>
                  </a:lnTo>
                  <a:lnTo>
                    <a:pt x="191738" y="153528"/>
                  </a:lnTo>
                  <a:lnTo>
                    <a:pt x="167449" y="187296"/>
                  </a:lnTo>
                  <a:lnTo>
                    <a:pt x="160592" y="192052"/>
                  </a:lnTo>
                  <a:lnTo>
                    <a:pt x="131826" y="201945"/>
                  </a:lnTo>
                  <a:lnTo>
                    <a:pt x="119824" y="202516"/>
                  </a:lnTo>
                  <a:lnTo>
                    <a:pt x="99155" y="192813"/>
                  </a:lnTo>
                  <a:lnTo>
                    <a:pt x="82582" y="179401"/>
                  </a:lnTo>
                  <a:lnTo>
                    <a:pt x="42481" y="175786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2" name="Forma libre 19">
              <a:extLst>
                <a:ext uri="{FF2B5EF4-FFF2-40B4-BE49-F238E27FC236}">
                  <a16:creationId xmlns:a16="http://schemas.microsoft.com/office/drawing/2014/main" id="{9B24B6A4-DA98-7540-54DE-6FC95D67AC08}"/>
                </a:ext>
              </a:extLst>
            </p:cNvPr>
            <p:cNvSpPr/>
            <p:nvPr/>
          </p:nvSpPr>
          <p:spPr>
            <a:xfrm>
              <a:off x="5347551" y="896836"/>
              <a:ext cx="1227340" cy="1173908"/>
            </a:xfrm>
            <a:custGeom>
              <a:avLst/>
              <a:gdLst>
                <a:gd name="connsiteX0" fmla="*/ 1011555 w 1388649"/>
                <a:gd name="connsiteY0" fmla="*/ 1308505 h 1328195"/>
                <a:gd name="connsiteX1" fmla="*/ 1005364 w 1388649"/>
                <a:gd name="connsiteY1" fmla="*/ 1308505 h 1328195"/>
                <a:gd name="connsiteX2" fmla="*/ 1005364 w 1388649"/>
                <a:gd name="connsiteY2" fmla="*/ 1308505 h 1328195"/>
                <a:gd name="connsiteX3" fmla="*/ 998125 w 1388649"/>
                <a:gd name="connsiteY3" fmla="*/ 1309647 h 1328195"/>
                <a:gd name="connsiteX4" fmla="*/ 999363 w 1388649"/>
                <a:gd name="connsiteY4" fmla="*/ 1313832 h 1328195"/>
                <a:gd name="connsiteX5" fmla="*/ 991553 w 1388649"/>
                <a:gd name="connsiteY5" fmla="*/ 1317732 h 1328195"/>
                <a:gd name="connsiteX6" fmla="*/ 985076 w 1388649"/>
                <a:gd name="connsiteY6" fmla="*/ 1317827 h 1328195"/>
                <a:gd name="connsiteX7" fmla="*/ 977932 w 1388649"/>
                <a:gd name="connsiteY7" fmla="*/ 1326008 h 1328195"/>
                <a:gd name="connsiteX8" fmla="*/ 975170 w 1388649"/>
                <a:gd name="connsiteY8" fmla="*/ 1318969 h 1328195"/>
                <a:gd name="connsiteX9" fmla="*/ 976979 w 1388649"/>
                <a:gd name="connsiteY9" fmla="*/ 1311549 h 1328195"/>
                <a:gd name="connsiteX10" fmla="*/ 1006316 w 1388649"/>
                <a:gd name="connsiteY10" fmla="*/ 1275783 h 1328195"/>
                <a:gd name="connsiteX11" fmla="*/ 1012222 w 1388649"/>
                <a:gd name="connsiteY11" fmla="*/ 1274356 h 1328195"/>
                <a:gd name="connsiteX12" fmla="*/ 1012793 w 1388649"/>
                <a:gd name="connsiteY12" fmla="*/ 1283583 h 1328195"/>
                <a:gd name="connsiteX13" fmla="*/ 1005173 w 1388649"/>
                <a:gd name="connsiteY13" fmla="*/ 1290812 h 1328195"/>
                <a:gd name="connsiteX14" fmla="*/ 1004983 w 1388649"/>
                <a:gd name="connsiteY14" fmla="*/ 1295759 h 1328195"/>
                <a:gd name="connsiteX15" fmla="*/ 1011555 w 1388649"/>
                <a:gd name="connsiteY15" fmla="*/ 1308505 h 1328195"/>
                <a:gd name="connsiteX16" fmla="*/ 751046 w 1388649"/>
                <a:gd name="connsiteY16" fmla="*/ 1194453 h 1328195"/>
                <a:gd name="connsiteX17" fmla="*/ 756380 w 1388649"/>
                <a:gd name="connsiteY17" fmla="*/ 1198734 h 1328195"/>
                <a:gd name="connsiteX18" fmla="*/ 763524 w 1388649"/>
                <a:gd name="connsiteY18" fmla="*/ 1225939 h 1328195"/>
                <a:gd name="connsiteX19" fmla="*/ 761143 w 1388649"/>
                <a:gd name="connsiteY19" fmla="*/ 1235641 h 1328195"/>
                <a:gd name="connsiteX20" fmla="*/ 764762 w 1388649"/>
                <a:gd name="connsiteY20" fmla="*/ 1258661 h 1328195"/>
                <a:gd name="connsiteX21" fmla="*/ 758285 w 1388649"/>
                <a:gd name="connsiteY21" fmla="*/ 1267222 h 1328195"/>
                <a:gd name="connsiteX22" fmla="*/ 758666 w 1388649"/>
                <a:gd name="connsiteY22" fmla="*/ 1287103 h 1328195"/>
                <a:gd name="connsiteX23" fmla="*/ 752761 w 1388649"/>
                <a:gd name="connsiteY23" fmla="*/ 1285295 h 1328195"/>
                <a:gd name="connsiteX24" fmla="*/ 747617 w 1388649"/>
                <a:gd name="connsiteY24" fmla="*/ 1288434 h 1328195"/>
                <a:gd name="connsiteX25" fmla="*/ 741426 w 1388649"/>
                <a:gd name="connsiteY25" fmla="*/ 1285485 h 1328195"/>
                <a:gd name="connsiteX26" fmla="*/ 735711 w 1388649"/>
                <a:gd name="connsiteY26" fmla="*/ 1271978 h 1328195"/>
                <a:gd name="connsiteX27" fmla="*/ 730187 w 1388649"/>
                <a:gd name="connsiteY27" fmla="*/ 1270266 h 1328195"/>
                <a:gd name="connsiteX28" fmla="*/ 720662 w 1388649"/>
                <a:gd name="connsiteY28" fmla="*/ 1275973 h 1328195"/>
                <a:gd name="connsiteX29" fmla="*/ 717137 w 1388649"/>
                <a:gd name="connsiteY29" fmla="*/ 1274546 h 1328195"/>
                <a:gd name="connsiteX30" fmla="*/ 717804 w 1388649"/>
                <a:gd name="connsiteY30" fmla="*/ 1267127 h 1328195"/>
                <a:gd name="connsiteX31" fmla="*/ 743807 w 1388649"/>
                <a:gd name="connsiteY31" fmla="*/ 1238305 h 1328195"/>
                <a:gd name="connsiteX32" fmla="*/ 745236 w 1388649"/>
                <a:gd name="connsiteY32" fmla="*/ 1231836 h 1328195"/>
                <a:gd name="connsiteX33" fmla="*/ 739712 w 1388649"/>
                <a:gd name="connsiteY33" fmla="*/ 1216522 h 1328195"/>
                <a:gd name="connsiteX34" fmla="*/ 744569 w 1388649"/>
                <a:gd name="connsiteY34" fmla="*/ 1198543 h 1328195"/>
                <a:gd name="connsiteX35" fmla="*/ 751046 w 1388649"/>
                <a:gd name="connsiteY35" fmla="*/ 1194453 h 1328195"/>
                <a:gd name="connsiteX36" fmla="*/ 1304830 w 1388649"/>
                <a:gd name="connsiteY36" fmla="*/ 1113028 h 1328195"/>
                <a:gd name="connsiteX37" fmla="*/ 1312640 w 1388649"/>
                <a:gd name="connsiteY37" fmla="*/ 1114741 h 1328195"/>
                <a:gd name="connsiteX38" fmla="*/ 1338167 w 1388649"/>
                <a:gd name="connsiteY38" fmla="*/ 1136333 h 1328195"/>
                <a:gd name="connsiteX39" fmla="*/ 1333024 w 1388649"/>
                <a:gd name="connsiteY39" fmla="*/ 1140804 h 1328195"/>
                <a:gd name="connsiteX40" fmla="*/ 1327309 w 1388649"/>
                <a:gd name="connsiteY40" fmla="*/ 1131672 h 1328195"/>
                <a:gd name="connsiteX41" fmla="*/ 1311212 w 1388649"/>
                <a:gd name="connsiteY41" fmla="*/ 1122636 h 1328195"/>
                <a:gd name="connsiteX42" fmla="*/ 1304830 w 1388649"/>
                <a:gd name="connsiteY42" fmla="*/ 1113028 h 1328195"/>
                <a:gd name="connsiteX43" fmla="*/ 1385411 w 1388649"/>
                <a:gd name="connsiteY43" fmla="*/ 1098760 h 1328195"/>
                <a:gd name="connsiteX44" fmla="*/ 1388650 w 1388649"/>
                <a:gd name="connsiteY44" fmla="*/ 1104848 h 1328195"/>
                <a:gd name="connsiteX45" fmla="*/ 1386078 w 1388649"/>
                <a:gd name="connsiteY45" fmla="*/ 1114550 h 1328195"/>
                <a:gd name="connsiteX46" fmla="*/ 1375029 w 1388649"/>
                <a:gd name="connsiteY46" fmla="*/ 1114931 h 1328195"/>
                <a:gd name="connsiteX47" fmla="*/ 1371695 w 1388649"/>
                <a:gd name="connsiteY47" fmla="*/ 1100092 h 1328195"/>
                <a:gd name="connsiteX48" fmla="*/ 1385411 w 1388649"/>
                <a:gd name="connsiteY48" fmla="*/ 1098760 h 1328195"/>
                <a:gd name="connsiteX49" fmla="*/ 24670 w 1388649"/>
                <a:gd name="connsiteY49" fmla="*/ 974435 h 1328195"/>
                <a:gd name="connsiteX50" fmla="*/ 18574 w 1388649"/>
                <a:gd name="connsiteY50" fmla="*/ 986991 h 1328195"/>
                <a:gd name="connsiteX51" fmla="*/ 20003 w 1388649"/>
                <a:gd name="connsiteY51" fmla="*/ 996789 h 1328195"/>
                <a:gd name="connsiteX52" fmla="*/ 32480 w 1388649"/>
                <a:gd name="connsiteY52" fmla="*/ 1008203 h 1328195"/>
                <a:gd name="connsiteX53" fmla="*/ 34671 w 1388649"/>
                <a:gd name="connsiteY53" fmla="*/ 1035789 h 1328195"/>
                <a:gd name="connsiteX54" fmla="*/ 28289 w 1388649"/>
                <a:gd name="connsiteY54" fmla="*/ 1055574 h 1328195"/>
                <a:gd name="connsiteX55" fmla="*/ 21146 w 1388649"/>
                <a:gd name="connsiteY55" fmla="*/ 1057762 h 1328195"/>
                <a:gd name="connsiteX56" fmla="*/ 15812 w 1388649"/>
                <a:gd name="connsiteY56" fmla="*/ 1043779 h 1328195"/>
                <a:gd name="connsiteX57" fmla="*/ 17812 w 1388649"/>
                <a:gd name="connsiteY57" fmla="*/ 1035028 h 1328195"/>
                <a:gd name="connsiteX58" fmla="*/ 12478 w 1388649"/>
                <a:gd name="connsiteY58" fmla="*/ 1031508 h 1328195"/>
                <a:gd name="connsiteX59" fmla="*/ 11811 w 1388649"/>
                <a:gd name="connsiteY59" fmla="*/ 1016289 h 1328195"/>
                <a:gd name="connsiteX60" fmla="*/ 0 w 1388649"/>
                <a:gd name="connsiteY60" fmla="*/ 1004494 h 1328195"/>
                <a:gd name="connsiteX61" fmla="*/ 3334 w 1388649"/>
                <a:gd name="connsiteY61" fmla="*/ 994981 h 1328195"/>
                <a:gd name="connsiteX62" fmla="*/ 572 w 1388649"/>
                <a:gd name="connsiteY62" fmla="*/ 985850 h 1328195"/>
                <a:gd name="connsiteX63" fmla="*/ 7620 w 1388649"/>
                <a:gd name="connsiteY63" fmla="*/ 979952 h 1328195"/>
                <a:gd name="connsiteX64" fmla="*/ 15240 w 1388649"/>
                <a:gd name="connsiteY64" fmla="*/ 980332 h 1328195"/>
                <a:gd name="connsiteX65" fmla="*/ 24670 w 1388649"/>
                <a:gd name="connsiteY65" fmla="*/ 974435 h 1328195"/>
                <a:gd name="connsiteX66" fmla="*/ 1146524 w 1388649"/>
                <a:gd name="connsiteY66" fmla="*/ 876554 h 1328195"/>
                <a:gd name="connsiteX67" fmla="*/ 1146334 w 1388649"/>
                <a:gd name="connsiteY67" fmla="*/ 881120 h 1328195"/>
                <a:gd name="connsiteX68" fmla="*/ 1156811 w 1388649"/>
                <a:gd name="connsiteY68" fmla="*/ 876554 h 1328195"/>
                <a:gd name="connsiteX69" fmla="*/ 1157002 w 1388649"/>
                <a:gd name="connsiteY69" fmla="*/ 879598 h 1328195"/>
                <a:gd name="connsiteX70" fmla="*/ 1165860 w 1388649"/>
                <a:gd name="connsiteY70" fmla="*/ 882071 h 1328195"/>
                <a:gd name="connsiteX71" fmla="*/ 1177957 w 1388649"/>
                <a:gd name="connsiteY71" fmla="*/ 897671 h 1328195"/>
                <a:gd name="connsiteX72" fmla="*/ 1185291 w 1388649"/>
                <a:gd name="connsiteY72" fmla="*/ 901381 h 1328195"/>
                <a:gd name="connsiteX73" fmla="*/ 1195388 w 1388649"/>
                <a:gd name="connsiteY73" fmla="*/ 922403 h 1328195"/>
                <a:gd name="connsiteX74" fmla="*/ 1189768 w 1388649"/>
                <a:gd name="connsiteY74" fmla="*/ 930583 h 1328195"/>
                <a:gd name="connsiteX75" fmla="*/ 1190911 w 1388649"/>
                <a:gd name="connsiteY75" fmla="*/ 941713 h 1328195"/>
                <a:gd name="connsiteX76" fmla="*/ 1208437 w 1388649"/>
                <a:gd name="connsiteY76" fmla="*/ 949608 h 1328195"/>
                <a:gd name="connsiteX77" fmla="*/ 1236059 w 1388649"/>
                <a:gd name="connsiteY77" fmla="*/ 947896 h 1328195"/>
                <a:gd name="connsiteX78" fmla="*/ 1239298 w 1388649"/>
                <a:gd name="connsiteY78" fmla="*/ 950749 h 1328195"/>
                <a:gd name="connsiteX79" fmla="*/ 1237679 w 1388649"/>
                <a:gd name="connsiteY79" fmla="*/ 991937 h 1328195"/>
                <a:gd name="connsiteX80" fmla="*/ 1243584 w 1388649"/>
                <a:gd name="connsiteY80" fmla="*/ 1008203 h 1328195"/>
                <a:gd name="connsiteX81" fmla="*/ 1255014 w 1388649"/>
                <a:gd name="connsiteY81" fmla="*/ 1011723 h 1328195"/>
                <a:gd name="connsiteX82" fmla="*/ 1251775 w 1388649"/>
                <a:gd name="connsiteY82" fmla="*/ 1029796 h 1328195"/>
                <a:gd name="connsiteX83" fmla="*/ 1223582 w 1388649"/>
                <a:gd name="connsiteY83" fmla="*/ 1009916 h 1328195"/>
                <a:gd name="connsiteX84" fmla="*/ 1207199 w 1388649"/>
                <a:gd name="connsiteY84" fmla="*/ 986896 h 1328195"/>
                <a:gd name="connsiteX85" fmla="*/ 1182815 w 1388649"/>
                <a:gd name="connsiteY85" fmla="*/ 969584 h 1328195"/>
                <a:gd name="connsiteX86" fmla="*/ 1173671 w 1388649"/>
                <a:gd name="connsiteY86" fmla="*/ 951701 h 1328195"/>
                <a:gd name="connsiteX87" fmla="*/ 1160621 w 1388649"/>
                <a:gd name="connsiteY87" fmla="*/ 949227 h 1328195"/>
                <a:gd name="connsiteX88" fmla="*/ 1158335 w 1388649"/>
                <a:gd name="connsiteY88" fmla="*/ 938859 h 1328195"/>
                <a:gd name="connsiteX89" fmla="*/ 1138904 w 1388649"/>
                <a:gd name="connsiteY89" fmla="*/ 915364 h 1328195"/>
                <a:gd name="connsiteX90" fmla="*/ 1137380 w 1388649"/>
                <a:gd name="connsiteY90" fmla="*/ 907183 h 1328195"/>
                <a:gd name="connsiteX91" fmla="*/ 1144715 w 1388649"/>
                <a:gd name="connsiteY91" fmla="*/ 889395 h 1328195"/>
                <a:gd name="connsiteX92" fmla="*/ 1142714 w 1388649"/>
                <a:gd name="connsiteY92" fmla="*/ 880073 h 1328195"/>
                <a:gd name="connsiteX93" fmla="*/ 1146524 w 1388649"/>
                <a:gd name="connsiteY93" fmla="*/ 876554 h 1328195"/>
                <a:gd name="connsiteX94" fmla="*/ 941261 w 1388649"/>
                <a:gd name="connsiteY94" fmla="*/ 757365 h 1328195"/>
                <a:gd name="connsiteX95" fmla="*/ 947357 w 1388649"/>
                <a:gd name="connsiteY95" fmla="*/ 765070 h 1328195"/>
                <a:gd name="connsiteX96" fmla="*/ 943070 w 1388649"/>
                <a:gd name="connsiteY96" fmla="*/ 766402 h 1328195"/>
                <a:gd name="connsiteX97" fmla="*/ 939832 w 1388649"/>
                <a:gd name="connsiteY97" fmla="*/ 762978 h 1328195"/>
                <a:gd name="connsiteX98" fmla="*/ 941261 w 1388649"/>
                <a:gd name="connsiteY98" fmla="*/ 757365 h 1328195"/>
                <a:gd name="connsiteX99" fmla="*/ 846772 w 1388649"/>
                <a:gd name="connsiteY99" fmla="*/ 62495 h 1328195"/>
                <a:gd name="connsiteX100" fmla="*/ 838676 w 1388649"/>
                <a:gd name="connsiteY100" fmla="*/ 67347 h 1328195"/>
                <a:gd name="connsiteX101" fmla="*/ 834199 w 1388649"/>
                <a:gd name="connsiteY101" fmla="*/ 63542 h 1328195"/>
                <a:gd name="connsiteX102" fmla="*/ 821436 w 1388649"/>
                <a:gd name="connsiteY102" fmla="*/ 63637 h 1328195"/>
                <a:gd name="connsiteX103" fmla="*/ 815721 w 1388649"/>
                <a:gd name="connsiteY103" fmla="*/ 83137 h 1328195"/>
                <a:gd name="connsiteX104" fmla="*/ 811244 w 1388649"/>
                <a:gd name="connsiteY104" fmla="*/ 87703 h 1328195"/>
                <a:gd name="connsiteX105" fmla="*/ 810768 w 1388649"/>
                <a:gd name="connsiteY105" fmla="*/ 100449 h 1328195"/>
                <a:gd name="connsiteX106" fmla="*/ 793528 w 1388649"/>
                <a:gd name="connsiteY106" fmla="*/ 123564 h 1328195"/>
                <a:gd name="connsiteX107" fmla="*/ 806863 w 1388649"/>
                <a:gd name="connsiteY107" fmla="*/ 142493 h 1328195"/>
                <a:gd name="connsiteX108" fmla="*/ 800957 w 1388649"/>
                <a:gd name="connsiteY108" fmla="*/ 159901 h 1328195"/>
                <a:gd name="connsiteX109" fmla="*/ 803720 w 1388649"/>
                <a:gd name="connsiteY109" fmla="*/ 170745 h 1328195"/>
                <a:gd name="connsiteX110" fmla="*/ 799719 w 1388649"/>
                <a:gd name="connsiteY110" fmla="*/ 196143 h 1328195"/>
                <a:gd name="connsiteX111" fmla="*/ 802005 w 1388649"/>
                <a:gd name="connsiteY111" fmla="*/ 205465 h 1328195"/>
                <a:gd name="connsiteX112" fmla="*/ 796290 w 1388649"/>
                <a:gd name="connsiteY112" fmla="*/ 214787 h 1328195"/>
                <a:gd name="connsiteX113" fmla="*/ 805434 w 1388649"/>
                <a:gd name="connsiteY113" fmla="*/ 223823 h 1328195"/>
                <a:gd name="connsiteX114" fmla="*/ 814197 w 1388649"/>
                <a:gd name="connsiteY114" fmla="*/ 225060 h 1328195"/>
                <a:gd name="connsiteX115" fmla="*/ 850583 w 1388649"/>
                <a:gd name="connsiteY115" fmla="*/ 251314 h 1328195"/>
                <a:gd name="connsiteX116" fmla="*/ 850583 w 1388649"/>
                <a:gd name="connsiteY116" fmla="*/ 251314 h 1328195"/>
                <a:gd name="connsiteX117" fmla="*/ 846106 w 1388649"/>
                <a:gd name="connsiteY117" fmla="*/ 267865 h 1328195"/>
                <a:gd name="connsiteX118" fmla="*/ 854869 w 1388649"/>
                <a:gd name="connsiteY118" fmla="*/ 305914 h 1328195"/>
                <a:gd name="connsiteX119" fmla="*/ 844201 w 1388649"/>
                <a:gd name="connsiteY119" fmla="*/ 319802 h 1328195"/>
                <a:gd name="connsiteX120" fmla="*/ 837152 w 1388649"/>
                <a:gd name="connsiteY120" fmla="*/ 342726 h 1328195"/>
                <a:gd name="connsiteX121" fmla="*/ 836390 w 1388649"/>
                <a:gd name="connsiteY121" fmla="*/ 376305 h 1328195"/>
                <a:gd name="connsiteX122" fmla="*/ 828294 w 1388649"/>
                <a:gd name="connsiteY122" fmla="*/ 406363 h 1328195"/>
                <a:gd name="connsiteX123" fmla="*/ 831152 w 1388649"/>
                <a:gd name="connsiteY123" fmla="*/ 412546 h 1328195"/>
                <a:gd name="connsiteX124" fmla="*/ 828770 w 1388649"/>
                <a:gd name="connsiteY124" fmla="*/ 433663 h 1328195"/>
                <a:gd name="connsiteX125" fmla="*/ 834676 w 1388649"/>
                <a:gd name="connsiteY125" fmla="*/ 454686 h 1328195"/>
                <a:gd name="connsiteX126" fmla="*/ 847725 w 1388649"/>
                <a:gd name="connsiteY126" fmla="*/ 466671 h 1328195"/>
                <a:gd name="connsiteX127" fmla="*/ 842772 w 1388649"/>
                <a:gd name="connsiteY127" fmla="*/ 472949 h 1328195"/>
                <a:gd name="connsiteX128" fmla="*/ 842582 w 1388649"/>
                <a:gd name="connsiteY128" fmla="*/ 479132 h 1328195"/>
                <a:gd name="connsiteX129" fmla="*/ 869633 w 1388649"/>
                <a:gd name="connsiteY129" fmla="*/ 496635 h 1328195"/>
                <a:gd name="connsiteX130" fmla="*/ 875252 w 1388649"/>
                <a:gd name="connsiteY130" fmla="*/ 530213 h 1328195"/>
                <a:gd name="connsiteX131" fmla="*/ 874490 w 1388649"/>
                <a:gd name="connsiteY131" fmla="*/ 579772 h 1328195"/>
                <a:gd name="connsiteX132" fmla="*/ 890873 w 1388649"/>
                <a:gd name="connsiteY132" fmla="*/ 618201 h 1328195"/>
                <a:gd name="connsiteX133" fmla="*/ 891064 w 1388649"/>
                <a:gd name="connsiteY133" fmla="*/ 639223 h 1328195"/>
                <a:gd name="connsiteX134" fmla="*/ 887730 w 1388649"/>
                <a:gd name="connsiteY134" fmla="*/ 651589 h 1328195"/>
                <a:gd name="connsiteX135" fmla="*/ 889730 w 1388649"/>
                <a:gd name="connsiteY135" fmla="*/ 659389 h 1328195"/>
                <a:gd name="connsiteX136" fmla="*/ 884777 w 1388649"/>
                <a:gd name="connsiteY136" fmla="*/ 677938 h 1328195"/>
                <a:gd name="connsiteX137" fmla="*/ 888302 w 1388649"/>
                <a:gd name="connsiteY137" fmla="*/ 681077 h 1328195"/>
                <a:gd name="connsiteX138" fmla="*/ 882110 w 1388649"/>
                <a:gd name="connsiteY138" fmla="*/ 701624 h 1328195"/>
                <a:gd name="connsiteX139" fmla="*/ 891635 w 1388649"/>
                <a:gd name="connsiteY139" fmla="*/ 721219 h 1328195"/>
                <a:gd name="connsiteX140" fmla="*/ 897541 w 1388649"/>
                <a:gd name="connsiteY140" fmla="*/ 724833 h 1328195"/>
                <a:gd name="connsiteX141" fmla="*/ 914019 w 1388649"/>
                <a:gd name="connsiteY141" fmla="*/ 762882 h 1328195"/>
                <a:gd name="connsiteX142" fmla="*/ 925735 w 1388649"/>
                <a:gd name="connsiteY142" fmla="*/ 768685 h 1328195"/>
                <a:gd name="connsiteX143" fmla="*/ 928592 w 1388649"/>
                <a:gd name="connsiteY143" fmla="*/ 777246 h 1328195"/>
                <a:gd name="connsiteX144" fmla="*/ 937736 w 1388649"/>
                <a:gd name="connsiteY144" fmla="*/ 778673 h 1328195"/>
                <a:gd name="connsiteX145" fmla="*/ 943832 w 1388649"/>
                <a:gd name="connsiteY145" fmla="*/ 787139 h 1328195"/>
                <a:gd name="connsiteX146" fmla="*/ 943642 w 1388649"/>
                <a:gd name="connsiteY146" fmla="*/ 804451 h 1328195"/>
                <a:gd name="connsiteX147" fmla="*/ 947928 w 1388649"/>
                <a:gd name="connsiteY147" fmla="*/ 813392 h 1328195"/>
                <a:gd name="connsiteX148" fmla="*/ 955739 w 1388649"/>
                <a:gd name="connsiteY148" fmla="*/ 816436 h 1328195"/>
                <a:gd name="connsiteX149" fmla="*/ 959930 w 1388649"/>
                <a:gd name="connsiteY149" fmla="*/ 823285 h 1328195"/>
                <a:gd name="connsiteX150" fmla="*/ 971074 w 1388649"/>
                <a:gd name="connsiteY150" fmla="*/ 824427 h 1328195"/>
                <a:gd name="connsiteX151" fmla="*/ 974312 w 1388649"/>
                <a:gd name="connsiteY151" fmla="*/ 816246 h 1328195"/>
                <a:gd name="connsiteX152" fmla="*/ 991553 w 1388649"/>
                <a:gd name="connsiteY152" fmla="*/ 823666 h 1328195"/>
                <a:gd name="connsiteX153" fmla="*/ 1003078 w 1388649"/>
                <a:gd name="connsiteY153" fmla="*/ 838315 h 1328195"/>
                <a:gd name="connsiteX154" fmla="*/ 1006031 w 1388649"/>
                <a:gd name="connsiteY154" fmla="*/ 837744 h 1328195"/>
                <a:gd name="connsiteX155" fmla="*/ 1015174 w 1388649"/>
                <a:gd name="connsiteY155" fmla="*/ 848968 h 1328195"/>
                <a:gd name="connsiteX156" fmla="*/ 1024128 w 1388649"/>
                <a:gd name="connsiteY156" fmla="*/ 853534 h 1328195"/>
                <a:gd name="connsiteX157" fmla="*/ 1030605 w 1388649"/>
                <a:gd name="connsiteY157" fmla="*/ 864283 h 1328195"/>
                <a:gd name="connsiteX158" fmla="*/ 1046035 w 1388649"/>
                <a:gd name="connsiteY158" fmla="*/ 872178 h 1328195"/>
                <a:gd name="connsiteX159" fmla="*/ 1065943 w 1388649"/>
                <a:gd name="connsiteY159" fmla="*/ 894437 h 1328195"/>
                <a:gd name="connsiteX160" fmla="*/ 1080421 w 1388649"/>
                <a:gd name="connsiteY160" fmla="*/ 902332 h 1328195"/>
                <a:gd name="connsiteX161" fmla="*/ 1081469 w 1388649"/>
                <a:gd name="connsiteY161" fmla="*/ 908134 h 1328195"/>
                <a:gd name="connsiteX162" fmla="*/ 1095185 w 1388649"/>
                <a:gd name="connsiteY162" fmla="*/ 914698 h 1328195"/>
                <a:gd name="connsiteX163" fmla="*/ 1114044 w 1388649"/>
                <a:gd name="connsiteY163" fmla="*/ 938193 h 1328195"/>
                <a:gd name="connsiteX164" fmla="*/ 1127760 w 1388649"/>
                <a:gd name="connsiteY164" fmla="*/ 949322 h 1328195"/>
                <a:gd name="connsiteX165" fmla="*/ 1130618 w 1388649"/>
                <a:gd name="connsiteY165" fmla="*/ 957693 h 1328195"/>
                <a:gd name="connsiteX166" fmla="*/ 1123664 w 1388649"/>
                <a:gd name="connsiteY166" fmla="*/ 965779 h 1328195"/>
                <a:gd name="connsiteX167" fmla="*/ 1123760 w 1388649"/>
                <a:gd name="connsiteY167" fmla="*/ 970345 h 1328195"/>
                <a:gd name="connsiteX168" fmla="*/ 1143572 w 1388649"/>
                <a:gd name="connsiteY168" fmla="*/ 994601 h 1328195"/>
                <a:gd name="connsiteX169" fmla="*/ 1151096 w 1388649"/>
                <a:gd name="connsiteY169" fmla="*/ 1010201 h 1328195"/>
                <a:gd name="connsiteX170" fmla="*/ 1145572 w 1388649"/>
                <a:gd name="connsiteY170" fmla="*/ 1021235 h 1328195"/>
                <a:gd name="connsiteX171" fmla="*/ 1149858 w 1388649"/>
                <a:gd name="connsiteY171" fmla="*/ 1036835 h 1328195"/>
                <a:gd name="connsiteX172" fmla="*/ 1146715 w 1388649"/>
                <a:gd name="connsiteY172" fmla="*/ 1039213 h 1328195"/>
                <a:gd name="connsiteX173" fmla="*/ 1154430 w 1388649"/>
                <a:gd name="connsiteY173" fmla="*/ 1055289 h 1328195"/>
                <a:gd name="connsiteX174" fmla="*/ 1162241 w 1388649"/>
                <a:gd name="connsiteY174" fmla="*/ 1056240 h 1328195"/>
                <a:gd name="connsiteX175" fmla="*/ 1167289 w 1388649"/>
                <a:gd name="connsiteY175" fmla="*/ 1049582 h 1328195"/>
                <a:gd name="connsiteX176" fmla="*/ 1163384 w 1388649"/>
                <a:gd name="connsiteY176" fmla="*/ 1045967 h 1328195"/>
                <a:gd name="connsiteX177" fmla="*/ 1167384 w 1388649"/>
                <a:gd name="connsiteY177" fmla="*/ 1040069 h 1328195"/>
                <a:gd name="connsiteX178" fmla="*/ 1171956 w 1388649"/>
                <a:gd name="connsiteY178" fmla="*/ 1042638 h 1328195"/>
                <a:gd name="connsiteX179" fmla="*/ 1176433 w 1388649"/>
                <a:gd name="connsiteY179" fmla="*/ 1039213 h 1328195"/>
                <a:gd name="connsiteX180" fmla="*/ 1180338 w 1388649"/>
                <a:gd name="connsiteY180" fmla="*/ 1046823 h 1328195"/>
                <a:gd name="connsiteX181" fmla="*/ 1186053 w 1388649"/>
                <a:gd name="connsiteY181" fmla="*/ 1045682 h 1328195"/>
                <a:gd name="connsiteX182" fmla="*/ 1185672 w 1388649"/>
                <a:gd name="connsiteY182" fmla="*/ 1049582 h 1328195"/>
                <a:gd name="connsiteX183" fmla="*/ 1189958 w 1388649"/>
                <a:gd name="connsiteY183" fmla="*/ 1050723 h 1328195"/>
                <a:gd name="connsiteX184" fmla="*/ 1191101 w 1388649"/>
                <a:gd name="connsiteY184" fmla="*/ 1070604 h 1328195"/>
                <a:gd name="connsiteX185" fmla="*/ 1194816 w 1388649"/>
                <a:gd name="connsiteY185" fmla="*/ 1079640 h 1328195"/>
                <a:gd name="connsiteX186" fmla="*/ 1205294 w 1388649"/>
                <a:gd name="connsiteY186" fmla="*/ 1079355 h 1328195"/>
                <a:gd name="connsiteX187" fmla="*/ 1217771 w 1388649"/>
                <a:gd name="connsiteY187" fmla="*/ 1069462 h 1328195"/>
                <a:gd name="connsiteX188" fmla="*/ 1228058 w 1388649"/>
                <a:gd name="connsiteY188" fmla="*/ 1075360 h 1328195"/>
                <a:gd name="connsiteX189" fmla="*/ 1241679 w 1388649"/>
                <a:gd name="connsiteY189" fmla="*/ 1118260 h 1328195"/>
                <a:gd name="connsiteX190" fmla="*/ 1249013 w 1388649"/>
                <a:gd name="connsiteY190" fmla="*/ 1126060 h 1328195"/>
                <a:gd name="connsiteX191" fmla="*/ 1254633 w 1388649"/>
                <a:gd name="connsiteY191" fmla="*/ 1159638 h 1328195"/>
                <a:gd name="connsiteX192" fmla="*/ 1279208 w 1388649"/>
                <a:gd name="connsiteY192" fmla="*/ 1173526 h 1328195"/>
                <a:gd name="connsiteX193" fmla="*/ 1302449 w 1388649"/>
                <a:gd name="connsiteY193" fmla="*/ 1167914 h 1328195"/>
                <a:gd name="connsiteX194" fmla="*/ 1307021 w 1388649"/>
                <a:gd name="connsiteY194" fmla="*/ 1171338 h 1328195"/>
                <a:gd name="connsiteX195" fmla="*/ 1307687 w 1388649"/>
                <a:gd name="connsiteY195" fmla="*/ 1178282 h 1328195"/>
                <a:gd name="connsiteX196" fmla="*/ 1315403 w 1388649"/>
                <a:gd name="connsiteY196" fmla="*/ 1176856 h 1328195"/>
                <a:gd name="connsiteX197" fmla="*/ 1316450 w 1388649"/>
                <a:gd name="connsiteY197" fmla="*/ 1182563 h 1328195"/>
                <a:gd name="connsiteX198" fmla="*/ 1313021 w 1388649"/>
                <a:gd name="connsiteY198" fmla="*/ 1187129 h 1328195"/>
                <a:gd name="connsiteX199" fmla="*/ 1315403 w 1388649"/>
                <a:gd name="connsiteY199" fmla="*/ 1193407 h 1328195"/>
                <a:gd name="connsiteX200" fmla="*/ 1309783 w 1388649"/>
                <a:gd name="connsiteY200" fmla="*/ 1218139 h 1328195"/>
                <a:gd name="connsiteX201" fmla="*/ 1328547 w 1388649"/>
                <a:gd name="connsiteY201" fmla="*/ 1244773 h 1328195"/>
                <a:gd name="connsiteX202" fmla="*/ 1324070 w 1388649"/>
                <a:gd name="connsiteY202" fmla="*/ 1264083 h 1328195"/>
                <a:gd name="connsiteX203" fmla="*/ 1329976 w 1388649"/>
                <a:gd name="connsiteY203" fmla="*/ 1277876 h 1328195"/>
                <a:gd name="connsiteX204" fmla="*/ 1326261 w 1388649"/>
                <a:gd name="connsiteY204" fmla="*/ 1289671 h 1328195"/>
                <a:gd name="connsiteX205" fmla="*/ 1335119 w 1388649"/>
                <a:gd name="connsiteY205" fmla="*/ 1295093 h 1328195"/>
                <a:gd name="connsiteX206" fmla="*/ 1337691 w 1388649"/>
                <a:gd name="connsiteY206" fmla="*/ 1304510 h 1328195"/>
                <a:gd name="connsiteX207" fmla="*/ 1334834 w 1388649"/>
                <a:gd name="connsiteY207" fmla="*/ 1328195 h 1328195"/>
                <a:gd name="connsiteX208" fmla="*/ 1334834 w 1388649"/>
                <a:gd name="connsiteY208" fmla="*/ 1328195 h 1328195"/>
                <a:gd name="connsiteX209" fmla="*/ 1328738 w 1388649"/>
                <a:gd name="connsiteY209" fmla="*/ 1311929 h 1328195"/>
                <a:gd name="connsiteX210" fmla="*/ 1320451 w 1388649"/>
                <a:gd name="connsiteY210" fmla="*/ 1309456 h 1328195"/>
                <a:gd name="connsiteX211" fmla="*/ 1320451 w 1388649"/>
                <a:gd name="connsiteY211" fmla="*/ 1309456 h 1328195"/>
                <a:gd name="connsiteX212" fmla="*/ 1018604 w 1388649"/>
                <a:gd name="connsiteY212" fmla="*/ 1308410 h 1328195"/>
                <a:gd name="connsiteX213" fmla="*/ 1020794 w 1388649"/>
                <a:gd name="connsiteY213" fmla="*/ 1303368 h 1328195"/>
                <a:gd name="connsiteX214" fmla="*/ 1017460 w 1388649"/>
                <a:gd name="connsiteY214" fmla="*/ 1298707 h 1328195"/>
                <a:gd name="connsiteX215" fmla="*/ 1016984 w 1388649"/>
                <a:gd name="connsiteY215" fmla="*/ 1286151 h 1328195"/>
                <a:gd name="connsiteX216" fmla="*/ 1025176 w 1388649"/>
                <a:gd name="connsiteY216" fmla="*/ 1297661 h 1328195"/>
                <a:gd name="connsiteX217" fmla="*/ 1032701 w 1388649"/>
                <a:gd name="connsiteY217" fmla="*/ 1284439 h 1328195"/>
                <a:gd name="connsiteX218" fmla="*/ 1017365 w 1388649"/>
                <a:gd name="connsiteY218" fmla="*/ 1280539 h 1328195"/>
                <a:gd name="connsiteX219" fmla="*/ 1014032 w 1388649"/>
                <a:gd name="connsiteY219" fmla="*/ 1264178 h 1328195"/>
                <a:gd name="connsiteX220" fmla="*/ 1028510 w 1388649"/>
                <a:gd name="connsiteY220" fmla="*/ 1235736 h 1328195"/>
                <a:gd name="connsiteX221" fmla="*/ 1024509 w 1388649"/>
                <a:gd name="connsiteY221" fmla="*/ 1226605 h 1328195"/>
                <a:gd name="connsiteX222" fmla="*/ 1016127 w 1388649"/>
                <a:gd name="connsiteY222" fmla="*/ 1231646 h 1328195"/>
                <a:gd name="connsiteX223" fmla="*/ 1011269 w 1388649"/>
                <a:gd name="connsiteY223" fmla="*/ 1226985 h 1328195"/>
                <a:gd name="connsiteX224" fmla="*/ 1023461 w 1388649"/>
                <a:gd name="connsiteY224" fmla="*/ 1199304 h 1328195"/>
                <a:gd name="connsiteX225" fmla="*/ 1029653 w 1388649"/>
                <a:gd name="connsiteY225" fmla="*/ 1169246 h 1328195"/>
                <a:gd name="connsiteX226" fmla="*/ 1017556 w 1388649"/>
                <a:gd name="connsiteY226" fmla="*/ 1148414 h 1328195"/>
                <a:gd name="connsiteX227" fmla="*/ 1002697 w 1388649"/>
                <a:gd name="connsiteY227" fmla="*/ 1142421 h 1328195"/>
                <a:gd name="connsiteX228" fmla="*/ 1002030 w 1388649"/>
                <a:gd name="connsiteY228" fmla="*/ 1123111 h 1328195"/>
                <a:gd name="connsiteX229" fmla="*/ 997839 w 1388649"/>
                <a:gd name="connsiteY229" fmla="*/ 1119021 h 1328195"/>
                <a:gd name="connsiteX230" fmla="*/ 976884 w 1388649"/>
                <a:gd name="connsiteY230" fmla="*/ 1118070 h 1328195"/>
                <a:gd name="connsiteX231" fmla="*/ 976979 w 1388649"/>
                <a:gd name="connsiteY231" fmla="*/ 1110365 h 1328195"/>
                <a:gd name="connsiteX232" fmla="*/ 972693 w 1388649"/>
                <a:gd name="connsiteY232" fmla="*/ 1105419 h 1328195"/>
                <a:gd name="connsiteX233" fmla="*/ 958024 w 1388649"/>
                <a:gd name="connsiteY233" fmla="*/ 1097238 h 1328195"/>
                <a:gd name="connsiteX234" fmla="*/ 959168 w 1388649"/>
                <a:gd name="connsiteY234" fmla="*/ 1091626 h 1328195"/>
                <a:gd name="connsiteX235" fmla="*/ 954786 w 1388649"/>
                <a:gd name="connsiteY235" fmla="*/ 1080496 h 1328195"/>
                <a:gd name="connsiteX236" fmla="*/ 946404 w 1388649"/>
                <a:gd name="connsiteY236" fmla="*/ 1076026 h 1328195"/>
                <a:gd name="connsiteX237" fmla="*/ 941070 w 1388649"/>
                <a:gd name="connsiteY237" fmla="*/ 1058238 h 1328195"/>
                <a:gd name="connsiteX238" fmla="*/ 936689 w 1388649"/>
                <a:gd name="connsiteY238" fmla="*/ 1057572 h 1328195"/>
                <a:gd name="connsiteX239" fmla="*/ 934498 w 1388649"/>
                <a:gd name="connsiteY239" fmla="*/ 1051865 h 1328195"/>
                <a:gd name="connsiteX240" fmla="*/ 925354 w 1388649"/>
                <a:gd name="connsiteY240" fmla="*/ 1044921 h 1328195"/>
                <a:gd name="connsiteX241" fmla="*/ 916115 w 1388649"/>
                <a:gd name="connsiteY241" fmla="*/ 1044255 h 1328195"/>
                <a:gd name="connsiteX242" fmla="*/ 914495 w 1388649"/>
                <a:gd name="connsiteY242" fmla="*/ 1047394 h 1328195"/>
                <a:gd name="connsiteX243" fmla="*/ 909542 w 1388649"/>
                <a:gd name="connsiteY243" fmla="*/ 1037025 h 1328195"/>
                <a:gd name="connsiteX244" fmla="*/ 903065 w 1388649"/>
                <a:gd name="connsiteY244" fmla="*/ 1032840 h 1328195"/>
                <a:gd name="connsiteX245" fmla="*/ 900874 w 1388649"/>
                <a:gd name="connsiteY245" fmla="*/ 1035694 h 1328195"/>
                <a:gd name="connsiteX246" fmla="*/ 895731 w 1388649"/>
                <a:gd name="connsiteY246" fmla="*/ 1009820 h 1328195"/>
                <a:gd name="connsiteX247" fmla="*/ 889635 w 1388649"/>
                <a:gd name="connsiteY247" fmla="*/ 999833 h 1328195"/>
                <a:gd name="connsiteX248" fmla="*/ 879539 w 1388649"/>
                <a:gd name="connsiteY248" fmla="*/ 995362 h 1328195"/>
                <a:gd name="connsiteX249" fmla="*/ 873443 w 1388649"/>
                <a:gd name="connsiteY249" fmla="*/ 998596 h 1328195"/>
                <a:gd name="connsiteX250" fmla="*/ 865822 w 1388649"/>
                <a:gd name="connsiteY250" fmla="*/ 989274 h 1328195"/>
                <a:gd name="connsiteX251" fmla="*/ 863441 w 1388649"/>
                <a:gd name="connsiteY251" fmla="*/ 976432 h 1328195"/>
                <a:gd name="connsiteX252" fmla="*/ 852392 w 1388649"/>
                <a:gd name="connsiteY252" fmla="*/ 971201 h 1328195"/>
                <a:gd name="connsiteX253" fmla="*/ 851249 w 1388649"/>
                <a:gd name="connsiteY253" fmla="*/ 967681 h 1328195"/>
                <a:gd name="connsiteX254" fmla="*/ 846963 w 1388649"/>
                <a:gd name="connsiteY254" fmla="*/ 967966 h 1328195"/>
                <a:gd name="connsiteX255" fmla="*/ 814292 w 1388649"/>
                <a:gd name="connsiteY255" fmla="*/ 927920 h 1328195"/>
                <a:gd name="connsiteX256" fmla="*/ 786574 w 1388649"/>
                <a:gd name="connsiteY256" fmla="*/ 913652 h 1328195"/>
                <a:gd name="connsiteX257" fmla="*/ 757428 w 1388649"/>
                <a:gd name="connsiteY257" fmla="*/ 909847 h 1328195"/>
                <a:gd name="connsiteX258" fmla="*/ 742664 w 1388649"/>
                <a:gd name="connsiteY258" fmla="*/ 885971 h 1328195"/>
                <a:gd name="connsiteX259" fmla="*/ 719709 w 1388649"/>
                <a:gd name="connsiteY259" fmla="*/ 874746 h 1328195"/>
                <a:gd name="connsiteX260" fmla="*/ 712470 w 1388649"/>
                <a:gd name="connsiteY260" fmla="*/ 874461 h 1328195"/>
                <a:gd name="connsiteX261" fmla="*/ 693420 w 1388649"/>
                <a:gd name="connsiteY261" fmla="*/ 856198 h 1328195"/>
                <a:gd name="connsiteX262" fmla="*/ 682085 w 1388649"/>
                <a:gd name="connsiteY262" fmla="*/ 858576 h 1328195"/>
                <a:gd name="connsiteX263" fmla="*/ 663035 w 1388649"/>
                <a:gd name="connsiteY263" fmla="*/ 837934 h 1328195"/>
                <a:gd name="connsiteX264" fmla="*/ 654558 w 1388649"/>
                <a:gd name="connsiteY264" fmla="*/ 836983 h 1328195"/>
                <a:gd name="connsiteX265" fmla="*/ 636651 w 1388649"/>
                <a:gd name="connsiteY265" fmla="*/ 822144 h 1328195"/>
                <a:gd name="connsiteX266" fmla="*/ 639032 w 1388649"/>
                <a:gd name="connsiteY266" fmla="*/ 798173 h 1328195"/>
                <a:gd name="connsiteX267" fmla="*/ 635889 w 1388649"/>
                <a:gd name="connsiteY267" fmla="*/ 783904 h 1328195"/>
                <a:gd name="connsiteX268" fmla="*/ 625031 w 1388649"/>
                <a:gd name="connsiteY268" fmla="*/ 768495 h 1328195"/>
                <a:gd name="connsiteX269" fmla="*/ 610076 w 1388649"/>
                <a:gd name="connsiteY269" fmla="*/ 762978 h 1328195"/>
                <a:gd name="connsiteX270" fmla="*/ 615982 w 1388649"/>
                <a:gd name="connsiteY270" fmla="*/ 729019 h 1328195"/>
                <a:gd name="connsiteX271" fmla="*/ 610838 w 1388649"/>
                <a:gd name="connsiteY271" fmla="*/ 717604 h 1328195"/>
                <a:gd name="connsiteX272" fmla="*/ 611029 w 1388649"/>
                <a:gd name="connsiteY272" fmla="*/ 677748 h 1328195"/>
                <a:gd name="connsiteX273" fmla="*/ 597122 w 1388649"/>
                <a:gd name="connsiteY273" fmla="*/ 653492 h 1328195"/>
                <a:gd name="connsiteX274" fmla="*/ 577501 w 1388649"/>
                <a:gd name="connsiteY274" fmla="*/ 641696 h 1328195"/>
                <a:gd name="connsiteX275" fmla="*/ 579311 w 1388649"/>
                <a:gd name="connsiteY275" fmla="*/ 628379 h 1328195"/>
                <a:gd name="connsiteX276" fmla="*/ 571500 w 1388649"/>
                <a:gd name="connsiteY276" fmla="*/ 621055 h 1328195"/>
                <a:gd name="connsiteX277" fmla="*/ 569309 w 1388649"/>
                <a:gd name="connsiteY277" fmla="*/ 624860 h 1328195"/>
                <a:gd name="connsiteX278" fmla="*/ 574072 w 1388649"/>
                <a:gd name="connsiteY278" fmla="*/ 633801 h 1328195"/>
                <a:gd name="connsiteX279" fmla="*/ 569309 w 1388649"/>
                <a:gd name="connsiteY279" fmla="*/ 637130 h 1328195"/>
                <a:gd name="connsiteX280" fmla="*/ 564928 w 1388649"/>
                <a:gd name="connsiteY280" fmla="*/ 630472 h 1328195"/>
                <a:gd name="connsiteX281" fmla="*/ 559880 w 1388649"/>
                <a:gd name="connsiteY281" fmla="*/ 630472 h 1328195"/>
                <a:gd name="connsiteX282" fmla="*/ 565404 w 1388649"/>
                <a:gd name="connsiteY282" fmla="*/ 643218 h 1328195"/>
                <a:gd name="connsiteX283" fmla="*/ 562451 w 1388649"/>
                <a:gd name="connsiteY283" fmla="*/ 644170 h 1328195"/>
                <a:gd name="connsiteX284" fmla="*/ 552355 w 1388649"/>
                <a:gd name="connsiteY284" fmla="*/ 624669 h 1328195"/>
                <a:gd name="connsiteX285" fmla="*/ 557784 w 1388649"/>
                <a:gd name="connsiteY285" fmla="*/ 574064 h 1328195"/>
                <a:gd name="connsiteX286" fmla="*/ 551783 w 1388649"/>
                <a:gd name="connsiteY286" fmla="*/ 540296 h 1328195"/>
                <a:gd name="connsiteX287" fmla="*/ 546735 w 1388649"/>
                <a:gd name="connsiteY287" fmla="*/ 530308 h 1328195"/>
                <a:gd name="connsiteX288" fmla="*/ 541020 w 1388649"/>
                <a:gd name="connsiteY288" fmla="*/ 529547 h 1328195"/>
                <a:gd name="connsiteX289" fmla="*/ 527304 w 1388649"/>
                <a:gd name="connsiteY289" fmla="*/ 517561 h 1328195"/>
                <a:gd name="connsiteX290" fmla="*/ 522256 w 1388649"/>
                <a:gd name="connsiteY290" fmla="*/ 517657 h 1328195"/>
                <a:gd name="connsiteX291" fmla="*/ 500348 w 1388649"/>
                <a:gd name="connsiteY291" fmla="*/ 488930 h 1328195"/>
                <a:gd name="connsiteX292" fmla="*/ 485584 w 1388649"/>
                <a:gd name="connsiteY292" fmla="*/ 490832 h 1328195"/>
                <a:gd name="connsiteX293" fmla="*/ 483203 w 1388649"/>
                <a:gd name="connsiteY293" fmla="*/ 486456 h 1328195"/>
                <a:gd name="connsiteX294" fmla="*/ 490252 w 1388649"/>
                <a:gd name="connsiteY294" fmla="*/ 436232 h 1328195"/>
                <a:gd name="connsiteX295" fmla="*/ 477107 w 1388649"/>
                <a:gd name="connsiteY295" fmla="*/ 410454 h 1328195"/>
                <a:gd name="connsiteX296" fmla="*/ 457200 w 1388649"/>
                <a:gd name="connsiteY296" fmla="*/ 389527 h 1328195"/>
                <a:gd name="connsiteX297" fmla="*/ 439579 w 1388649"/>
                <a:gd name="connsiteY297" fmla="*/ 359658 h 1328195"/>
                <a:gd name="connsiteX298" fmla="*/ 427292 w 1388649"/>
                <a:gd name="connsiteY298" fmla="*/ 350526 h 1328195"/>
                <a:gd name="connsiteX299" fmla="*/ 420815 w 1388649"/>
                <a:gd name="connsiteY299" fmla="*/ 351287 h 1328195"/>
                <a:gd name="connsiteX300" fmla="*/ 419100 w 1388649"/>
                <a:gd name="connsiteY300" fmla="*/ 341775 h 1328195"/>
                <a:gd name="connsiteX301" fmla="*/ 407003 w 1388649"/>
                <a:gd name="connsiteY301" fmla="*/ 333024 h 1328195"/>
                <a:gd name="connsiteX302" fmla="*/ 404432 w 1388649"/>
                <a:gd name="connsiteY302" fmla="*/ 326175 h 1328195"/>
                <a:gd name="connsiteX303" fmla="*/ 400526 w 1388649"/>
                <a:gd name="connsiteY303" fmla="*/ 326936 h 1328195"/>
                <a:gd name="connsiteX304" fmla="*/ 399383 w 1388649"/>
                <a:gd name="connsiteY304" fmla="*/ 321419 h 1328195"/>
                <a:gd name="connsiteX305" fmla="*/ 409099 w 1388649"/>
                <a:gd name="connsiteY305" fmla="*/ 316473 h 1328195"/>
                <a:gd name="connsiteX306" fmla="*/ 404908 w 1388649"/>
                <a:gd name="connsiteY306" fmla="*/ 307912 h 1328195"/>
                <a:gd name="connsiteX307" fmla="*/ 409384 w 1388649"/>
                <a:gd name="connsiteY307" fmla="*/ 296116 h 1328195"/>
                <a:gd name="connsiteX308" fmla="*/ 398240 w 1388649"/>
                <a:gd name="connsiteY308" fmla="*/ 280802 h 1328195"/>
                <a:gd name="connsiteX309" fmla="*/ 395097 w 1388649"/>
                <a:gd name="connsiteY309" fmla="*/ 282133 h 1328195"/>
                <a:gd name="connsiteX310" fmla="*/ 387001 w 1388649"/>
                <a:gd name="connsiteY310" fmla="*/ 272621 h 1328195"/>
                <a:gd name="connsiteX311" fmla="*/ 391287 w 1388649"/>
                <a:gd name="connsiteY311" fmla="*/ 271670 h 1328195"/>
                <a:gd name="connsiteX312" fmla="*/ 406527 w 1388649"/>
                <a:gd name="connsiteY312" fmla="*/ 280136 h 1328195"/>
                <a:gd name="connsiteX313" fmla="*/ 416528 w 1388649"/>
                <a:gd name="connsiteY313" fmla="*/ 271004 h 1328195"/>
                <a:gd name="connsiteX314" fmla="*/ 418338 w 1388649"/>
                <a:gd name="connsiteY314" fmla="*/ 246462 h 1328195"/>
                <a:gd name="connsiteX315" fmla="*/ 414528 w 1388649"/>
                <a:gd name="connsiteY315" fmla="*/ 240660 h 1328195"/>
                <a:gd name="connsiteX316" fmla="*/ 402527 w 1388649"/>
                <a:gd name="connsiteY316" fmla="*/ 238092 h 1328195"/>
                <a:gd name="connsiteX317" fmla="*/ 397097 w 1388649"/>
                <a:gd name="connsiteY317" fmla="*/ 230767 h 1328195"/>
                <a:gd name="connsiteX318" fmla="*/ 386144 w 1388649"/>
                <a:gd name="connsiteY318" fmla="*/ 228865 h 1328195"/>
                <a:gd name="connsiteX319" fmla="*/ 382238 w 1388649"/>
                <a:gd name="connsiteY319" fmla="*/ 211457 h 1328195"/>
                <a:gd name="connsiteX320" fmla="*/ 377666 w 1388649"/>
                <a:gd name="connsiteY320" fmla="*/ 207652 h 1328195"/>
                <a:gd name="connsiteX321" fmla="*/ 365951 w 1388649"/>
                <a:gd name="connsiteY321" fmla="*/ 207652 h 1328195"/>
                <a:gd name="connsiteX322" fmla="*/ 354235 w 1388649"/>
                <a:gd name="connsiteY322" fmla="*/ 196428 h 1328195"/>
                <a:gd name="connsiteX323" fmla="*/ 353092 w 1388649"/>
                <a:gd name="connsiteY323" fmla="*/ 167701 h 1328195"/>
                <a:gd name="connsiteX324" fmla="*/ 345377 w 1388649"/>
                <a:gd name="connsiteY324" fmla="*/ 140781 h 1328195"/>
                <a:gd name="connsiteX325" fmla="*/ 340900 w 1388649"/>
                <a:gd name="connsiteY325" fmla="*/ 133647 h 1328195"/>
                <a:gd name="connsiteX326" fmla="*/ 320897 w 1388649"/>
                <a:gd name="connsiteY326" fmla="*/ 126893 h 1328195"/>
                <a:gd name="connsiteX327" fmla="*/ 316325 w 1388649"/>
                <a:gd name="connsiteY327" fmla="*/ 121567 h 1328195"/>
                <a:gd name="connsiteX328" fmla="*/ 295942 w 1388649"/>
                <a:gd name="connsiteY328" fmla="*/ 65444 h 1328195"/>
                <a:gd name="connsiteX329" fmla="*/ 296323 w 1388649"/>
                <a:gd name="connsiteY329" fmla="*/ 52698 h 1328195"/>
                <a:gd name="connsiteX330" fmla="*/ 869633 w 1388649"/>
                <a:gd name="connsiteY330" fmla="*/ 0 h 1328195"/>
                <a:gd name="connsiteX331" fmla="*/ 854583 w 1388649"/>
                <a:gd name="connsiteY331" fmla="*/ 26920 h 1328195"/>
                <a:gd name="connsiteX332" fmla="*/ 848201 w 1388649"/>
                <a:gd name="connsiteY332" fmla="*/ 28727 h 1328195"/>
                <a:gd name="connsiteX333" fmla="*/ 852964 w 1388649"/>
                <a:gd name="connsiteY333" fmla="*/ 45754 h 1328195"/>
                <a:gd name="connsiteX334" fmla="*/ 849630 w 1388649"/>
                <a:gd name="connsiteY334" fmla="*/ 48037 h 1328195"/>
                <a:gd name="connsiteX335" fmla="*/ 846772 w 1388649"/>
                <a:gd name="connsiteY335" fmla="*/ 62495 h 132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1388649" h="1328195">
                  <a:moveTo>
                    <a:pt x="1011555" y="1308505"/>
                  </a:moveTo>
                  <a:lnTo>
                    <a:pt x="1005364" y="1308505"/>
                  </a:lnTo>
                  <a:lnTo>
                    <a:pt x="1005364" y="1308505"/>
                  </a:lnTo>
                  <a:lnTo>
                    <a:pt x="998125" y="1309647"/>
                  </a:lnTo>
                  <a:lnTo>
                    <a:pt x="999363" y="1313832"/>
                  </a:lnTo>
                  <a:lnTo>
                    <a:pt x="991553" y="1317732"/>
                  </a:lnTo>
                  <a:lnTo>
                    <a:pt x="985076" y="1317827"/>
                  </a:lnTo>
                  <a:lnTo>
                    <a:pt x="977932" y="1326008"/>
                  </a:lnTo>
                  <a:lnTo>
                    <a:pt x="975170" y="1318969"/>
                  </a:lnTo>
                  <a:lnTo>
                    <a:pt x="976979" y="1311549"/>
                  </a:lnTo>
                  <a:lnTo>
                    <a:pt x="1006316" y="1275783"/>
                  </a:lnTo>
                  <a:lnTo>
                    <a:pt x="1012222" y="1274356"/>
                  </a:lnTo>
                  <a:lnTo>
                    <a:pt x="1012793" y="1283583"/>
                  </a:lnTo>
                  <a:lnTo>
                    <a:pt x="1005173" y="1290812"/>
                  </a:lnTo>
                  <a:lnTo>
                    <a:pt x="1004983" y="1295759"/>
                  </a:lnTo>
                  <a:lnTo>
                    <a:pt x="1011555" y="1308505"/>
                  </a:lnTo>
                  <a:close/>
                  <a:moveTo>
                    <a:pt x="751046" y="1194453"/>
                  </a:moveTo>
                  <a:lnTo>
                    <a:pt x="756380" y="1198734"/>
                  </a:lnTo>
                  <a:lnTo>
                    <a:pt x="763524" y="1225939"/>
                  </a:lnTo>
                  <a:lnTo>
                    <a:pt x="761143" y="1235641"/>
                  </a:lnTo>
                  <a:lnTo>
                    <a:pt x="764762" y="1258661"/>
                  </a:lnTo>
                  <a:lnTo>
                    <a:pt x="758285" y="1267222"/>
                  </a:lnTo>
                  <a:lnTo>
                    <a:pt x="758666" y="1287103"/>
                  </a:lnTo>
                  <a:lnTo>
                    <a:pt x="752761" y="1285295"/>
                  </a:lnTo>
                  <a:lnTo>
                    <a:pt x="747617" y="1288434"/>
                  </a:lnTo>
                  <a:lnTo>
                    <a:pt x="741426" y="1285485"/>
                  </a:lnTo>
                  <a:lnTo>
                    <a:pt x="735711" y="1271978"/>
                  </a:lnTo>
                  <a:lnTo>
                    <a:pt x="730187" y="1270266"/>
                  </a:lnTo>
                  <a:lnTo>
                    <a:pt x="720662" y="1275973"/>
                  </a:lnTo>
                  <a:lnTo>
                    <a:pt x="717137" y="1274546"/>
                  </a:lnTo>
                  <a:lnTo>
                    <a:pt x="717804" y="1267127"/>
                  </a:lnTo>
                  <a:lnTo>
                    <a:pt x="743807" y="1238305"/>
                  </a:lnTo>
                  <a:lnTo>
                    <a:pt x="745236" y="1231836"/>
                  </a:lnTo>
                  <a:lnTo>
                    <a:pt x="739712" y="1216522"/>
                  </a:lnTo>
                  <a:lnTo>
                    <a:pt x="744569" y="1198543"/>
                  </a:lnTo>
                  <a:lnTo>
                    <a:pt x="751046" y="1194453"/>
                  </a:lnTo>
                  <a:close/>
                  <a:moveTo>
                    <a:pt x="1304830" y="1113028"/>
                  </a:moveTo>
                  <a:lnTo>
                    <a:pt x="1312640" y="1114741"/>
                  </a:lnTo>
                  <a:lnTo>
                    <a:pt x="1338167" y="1136333"/>
                  </a:lnTo>
                  <a:lnTo>
                    <a:pt x="1333024" y="1140804"/>
                  </a:lnTo>
                  <a:lnTo>
                    <a:pt x="1327309" y="1131672"/>
                  </a:lnTo>
                  <a:lnTo>
                    <a:pt x="1311212" y="1122636"/>
                  </a:lnTo>
                  <a:lnTo>
                    <a:pt x="1304830" y="1113028"/>
                  </a:lnTo>
                  <a:close/>
                  <a:moveTo>
                    <a:pt x="1385411" y="1098760"/>
                  </a:moveTo>
                  <a:lnTo>
                    <a:pt x="1388650" y="1104848"/>
                  </a:lnTo>
                  <a:lnTo>
                    <a:pt x="1386078" y="1114550"/>
                  </a:lnTo>
                  <a:lnTo>
                    <a:pt x="1375029" y="1114931"/>
                  </a:lnTo>
                  <a:lnTo>
                    <a:pt x="1371695" y="1100092"/>
                  </a:lnTo>
                  <a:lnTo>
                    <a:pt x="1385411" y="1098760"/>
                  </a:lnTo>
                  <a:close/>
                  <a:moveTo>
                    <a:pt x="24670" y="974435"/>
                  </a:moveTo>
                  <a:lnTo>
                    <a:pt x="18574" y="986991"/>
                  </a:lnTo>
                  <a:lnTo>
                    <a:pt x="20003" y="996789"/>
                  </a:lnTo>
                  <a:lnTo>
                    <a:pt x="32480" y="1008203"/>
                  </a:lnTo>
                  <a:lnTo>
                    <a:pt x="34671" y="1035789"/>
                  </a:lnTo>
                  <a:lnTo>
                    <a:pt x="28289" y="1055574"/>
                  </a:lnTo>
                  <a:lnTo>
                    <a:pt x="21146" y="1057762"/>
                  </a:lnTo>
                  <a:lnTo>
                    <a:pt x="15812" y="1043779"/>
                  </a:lnTo>
                  <a:lnTo>
                    <a:pt x="17812" y="1035028"/>
                  </a:lnTo>
                  <a:lnTo>
                    <a:pt x="12478" y="1031508"/>
                  </a:lnTo>
                  <a:lnTo>
                    <a:pt x="11811" y="1016289"/>
                  </a:lnTo>
                  <a:lnTo>
                    <a:pt x="0" y="1004494"/>
                  </a:lnTo>
                  <a:lnTo>
                    <a:pt x="3334" y="994981"/>
                  </a:lnTo>
                  <a:lnTo>
                    <a:pt x="572" y="985850"/>
                  </a:lnTo>
                  <a:lnTo>
                    <a:pt x="7620" y="979952"/>
                  </a:lnTo>
                  <a:lnTo>
                    <a:pt x="15240" y="980332"/>
                  </a:lnTo>
                  <a:lnTo>
                    <a:pt x="24670" y="974435"/>
                  </a:lnTo>
                  <a:close/>
                  <a:moveTo>
                    <a:pt x="1146524" y="876554"/>
                  </a:moveTo>
                  <a:lnTo>
                    <a:pt x="1146334" y="881120"/>
                  </a:lnTo>
                  <a:lnTo>
                    <a:pt x="1156811" y="876554"/>
                  </a:lnTo>
                  <a:lnTo>
                    <a:pt x="1157002" y="879598"/>
                  </a:lnTo>
                  <a:lnTo>
                    <a:pt x="1165860" y="882071"/>
                  </a:lnTo>
                  <a:lnTo>
                    <a:pt x="1177957" y="897671"/>
                  </a:lnTo>
                  <a:lnTo>
                    <a:pt x="1185291" y="901381"/>
                  </a:lnTo>
                  <a:lnTo>
                    <a:pt x="1195388" y="922403"/>
                  </a:lnTo>
                  <a:lnTo>
                    <a:pt x="1189768" y="930583"/>
                  </a:lnTo>
                  <a:lnTo>
                    <a:pt x="1190911" y="941713"/>
                  </a:lnTo>
                  <a:lnTo>
                    <a:pt x="1208437" y="949608"/>
                  </a:lnTo>
                  <a:lnTo>
                    <a:pt x="1236059" y="947896"/>
                  </a:lnTo>
                  <a:lnTo>
                    <a:pt x="1239298" y="950749"/>
                  </a:lnTo>
                  <a:lnTo>
                    <a:pt x="1237679" y="991937"/>
                  </a:lnTo>
                  <a:lnTo>
                    <a:pt x="1243584" y="1008203"/>
                  </a:lnTo>
                  <a:lnTo>
                    <a:pt x="1255014" y="1011723"/>
                  </a:lnTo>
                  <a:lnTo>
                    <a:pt x="1251775" y="1029796"/>
                  </a:lnTo>
                  <a:lnTo>
                    <a:pt x="1223582" y="1009916"/>
                  </a:lnTo>
                  <a:lnTo>
                    <a:pt x="1207199" y="986896"/>
                  </a:lnTo>
                  <a:lnTo>
                    <a:pt x="1182815" y="969584"/>
                  </a:lnTo>
                  <a:lnTo>
                    <a:pt x="1173671" y="951701"/>
                  </a:lnTo>
                  <a:lnTo>
                    <a:pt x="1160621" y="949227"/>
                  </a:lnTo>
                  <a:lnTo>
                    <a:pt x="1158335" y="938859"/>
                  </a:lnTo>
                  <a:lnTo>
                    <a:pt x="1138904" y="915364"/>
                  </a:lnTo>
                  <a:lnTo>
                    <a:pt x="1137380" y="907183"/>
                  </a:lnTo>
                  <a:lnTo>
                    <a:pt x="1144715" y="889395"/>
                  </a:lnTo>
                  <a:lnTo>
                    <a:pt x="1142714" y="880073"/>
                  </a:lnTo>
                  <a:lnTo>
                    <a:pt x="1146524" y="876554"/>
                  </a:lnTo>
                  <a:close/>
                  <a:moveTo>
                    <a:pt x="941261" y="757365"/>
                  </a:moveTo>
                  <a:lnTo>
                    <a:pt x="947357" y="765070"/>
                  </a:lnTo>
                  <a:lnTo>
                    <a:pt x="943070" y="766402"/>
                  </a:lnTo>
                  <a:lnTo>
                    <a:pt x="939832" y="762978"/>
                  </a:lnTo>
                  <a:lnTo>
                    <a:pt x="941261" y="757365"/>
                  </a:lnTo>
                  <a:close/>
                  <a:moveTo>
                    <a:pt x="846772" y="62495"/>
                  </a:moveTo>
                  <a:lnTo>
                    <a:pt x="838676" y="67347"/>
                  </a:lnTo>
                  <a:lnTo>
                    <a:pt x="834199" y="63542"/>
                  </a:lnTo>
                  <a:lnTo>
                    <a:pt x="821436" y="63637"/>
                  </a:lnTo>
                  <a:lnTo>
                    <a:pt x="815721" y="83137"/>
                  </a:lnTo>
                  <a:lnTo>
                    <a:pt x="811244" y="87703"/>
                  </a:lnTo>
                  <a:lnTo>
                    <a:pt x="810768" y="100449"/>
                  </a:lnTo>
                  <a:lnTo>
                    <a:pt x="793528" y="123564"/>
                  </a:lnTo>
                  <a:lnTo>
                    <a:pt x="806863" y="142493"/>
                  </a:lnTo>
                  <a:lnTo>
                    <a:pt x="800957" y="159901"/>
                  </a:lnTo>
                  <a:lnTo>
                    <a:pt x="803720" y="170745"/>
                  </a:lnTo>
                  <a:lnTo>
                    <a:pt x="799719" y="196143"/>
                  </a:lnTo>
                  <a:lnTo>
                    <a:pt x="802005" y="205465"/>
                  </a:lnTo>
                  <a:lnTo>
                    <a:pt x="796290" y="214787"/>
                  </a:lnTo>
                  <a:lnTo>
                    <a:pt x="805434" y="223823"/>
                  </a:lnTo>
                  <a:lnTo>
                    <a:pt x="814197" y="225060"/>
                  </a:lnTo>
                  <a:lnTo>
                    <a:pt x="850583" y="251314"/>
                  </a:lnTo>
                  <a:lnTo>
                    <a:pt x="850583" y="251314"/>
                  </a:lnTo>
                  <a:lnTo>
                    <a:pt x="846106" y="267865"/>
                  </a:lnTo>
                  <a:lnTo>
                    <a:pt x="854869" y="305914"/>
                  </a:lnTo>
                  <a:lnTo>
                    <a:pt x="844201" y="319802"/>
                  </a:lnTo>
                  <a:lnTo>
                    <a:pt x="837152" y="342726"/>
                  </a:lnTo>
                  <a:lnTo>
                    <a:pt x="836390" y="376305"/>
                  </a:lnTo>
                  <a:lnTo>
                    <a:pt x="828294" y="406363"/>
                  </a:lnTo>
                  <a:lnTo>
                    <a:pt x="831152" y="412546"/>
                  </a:lnTo>
                  <a:lnTo>
                    <a:pt x="828770" y="433663"/>
                  </a:lnTo>
                  <a:lnTo>
                    <a:pt x="834676" y="454686"/>
                  </a:lnTo>
                  <a:lnTo>
                    <a:pt x="847725" y="466671"/>
                  </a:lnTo>
                  <a:lnTo>
                    <a:pt x="842772" y="472949"/>
                  </a:lnTo>
                  <a:lnTo>
                    <a:pt x="842582" y="479132"/>
                  </a:lnTo>
                  <a:lnTo>
                    <a:pt x="869633" y="496635"/>
                  </a:lnTo>
                  <a:lnTo>
                    <a:pt x="875252" y="530213"/>
                  </a:lnTo>
                  <a:lnTo>
                    <a:pt x="874490" y="579772"/>
                  </a:lnTo>
                  <a:lnTo>
                    <a:pt x="890873" y="618201"/>
                  </a:lnTo>
                  <a:lnTo>
                    <a:pt x="891064" y="639223"/>
                  </a:lnTo>
                  <a:lnTo>
                    <a:pt x="887730" y="651589"/>
                  </a:lnTo>
                  <a:lnTo>
                    <a:pt x="889730" y="659389"/>
                  </a:lnTo>
                  <a:lnTo>
                    <a:pt x="884777" y="677938"/>
                  </a:lnTo>
                  <a:lnTo>
                    <a:pt x="888302" y="681077"/>
                  </a:lnTo>
                  <a:lnTo>
                    <a:pt x="882110" y="701624"/>
                  </a:lnTo>
                  <a:lnTo>
                    <a:pt x="891635" y="721219"/>
                  </a:lnTo>
                  <a:lnTo>
                    <a:pt x="897541" y="724833"/>
                  </a:lnTo>
                  <a:lnTo>
                    <a:pt x="914019" y="762882"/>
                  </a:lnTo>
                  <a:lnTo>
                    <a:pt x="925735" y="768685"/>
                  </a:lnTo>
                  <a:lnTo>
                    <a:pt x="928592" y="777246"/>
                  </a:lnTo>
                  <a:lnTo>
                    <a:pt x="937736" y="778673"/>
                  </a:lnTo>
                  <a:lnTo>
                    <a:pt x="943832" y="787139"/>
                  </a:lnTo>
                  <a:lnTo>
                    <a:pt x="943642" y="804451"/>
                  </a:lnTo>
                  <a:lnTo>
                    <a:pt x="947928" y="813392"/>
                  </a:lnTo>
                  <a:lnTo>
                    <a:pt x="955739" y="816436"/>
                  </a:lnTo>
                  <a:lnTo>
                    <a:pt x="959930" y="823285"/>
                  </a:lnTo>
                  <a:lnTo>
                    <a:pt x="971074" y="824427"/>
                  </a:lnTo>
                  <a:lnTo>
                    <a:pt x="974312" y="816246"/>
                  </a:lnTo>
                  <a:lnTo>
                    <a:pt x="991553" y="823666"/>
                  </a:lnTo>
                  <a:lnTo>
                    <a:pt x="1003078" y="838315"/>
                  </a:lnTo>
                  <a:lnTo>
                    <a:pt x="1006031" y="837744"/>
                  </a:lnTo>
                  <a:lnTo>
                    <a:pt x="1015174" y="848968"/>
                  </a:lnTo>
                  <a:lnTo>
                    <a:pt x="1024128" y="853534"/>
                  </a:lnTo>
                  <a:lnTo>
                    <a:pt x="1030605" y="864283"/>
                  </a:lnTo>
                  <a:lnTo>
                    <a:pt x="1046035" y="872178"/>
                  </a:lnTo>
                  <a:lnTo>
                    <a:pt x="1065943" y="894437"/>
                  </a:lnTo>
                  <a:lnTo>
                    <a:pt x="1080421" y="902332"/>
                  </a:lnTo>
                  <a:lnTo>
                    <a:pt x="1081469" y="908134"/>
                  </a:lnTo>
                  <a:lnTo>
                    <a:pt x="1095185" y="914698"/>
                  </a:lnTo>
                  <a:lnTo>
                    <a:pt x="1114044" y="938193"/>
                  </a:lnTo>
                  <a:lnTo>
                    <a:pt x="1127760" y="949322"/>
                  </a:lnTo>
                  <a:lnTo>
                    <a:pt x="1130618" y="957693"/>
                  </a:lnTo>
                  <a:lnTo>
                    <a:pt x="1123664" y="965779"/>
                  </a:lnTo>
                  <a:lnTo>
                    <a:pt x="1123760" y="970345"/>
                  </a:lnTo>
                  <a:lnTo>
                    <a:pt x="1143572" y="994601"/>
                  </a:lnTo>
                  <a:lnTo>
                    <a:pt x="1151096" y="1010201"/>
                  </a:lnTo>
                  <a:lnTo>
                    <a:pt x="1145572" y="1021235"/>
                  </a:lnTo>
                  <a:lnTo>
                    <a:pt x="1149858" y="1036835"/>
                  </a:lnTo>
                  <a:lnTo>
                    <a:pt x="1146715" y="1039213"/>
                  </a:lnTo>
                  <a:lnTo>
                    <a:pt x="1154430" y="1055289"/>
                  </a:lnTo>
                  <a:lnTo>
                    <a:pt x="1162241" y="1056240"/>
                  </a:lnTo>
                  <a:lnTo>
                    <a:pt x="1167289" y="1049582"/>
                  </a:lnTo>
                  <a:lnTo>
                    <a:pt x="1163384" y="1045967"/>
                  </a:lnTo>
                  <a:lnTo>
                    <a:pt x="1167384" y="1040069"/>
                  </a:lnTo>
                  <a:lnTo>
                    <a:pt x="1171956" y="1042638"/>
                  </a:lnTo>
                  <a:lnTo>
                    <a:pt x="1176433" y="1039213"/>
                  </a:lnTo>
                  <a:lnTo>
                    <a:pt x="1180338" y="1046823"/>
                  </a:lnTo>
                  <a:lnTo>
                    <a:pt x="1186053" y="1045682"/>
                  </a:lnTo>
                  <a:lnTo>
                    <a:pt x="1185672" y="1049582"/>
                  </a:lnTo>
                  <a:lnTo>
                    <a:pt x="1189958" y="1050723"/>
                  </a:lnTo>
                  <a:lnTo>
                    <a:pt x="1191101" y="1070604"/>
                  </a:lnTo>
                  <a:lnTo>
                    <a:pt x="1194816" y="1079640"/>
                  </a:lnTo>
                  <a:lnTo>
                    <a:pt x="1205294" y="1079355"/>
                  </a:lnTo>
                  <a:lnTo>
                    <a:pt x="1217771" y="1069462"/>
                  </a:lnTo>
                  <a:lnTo>
                    <a:pt x="1228058" y="1075360"/>
                  </a:lnTo>
                  <a:lnTo>
                    <a:pt x="1241679" y="1118260"/>
                  </a:lnTo>
                  <a:lnTo>
                    <a:pt x="1249013" y="1126060"/>
                  </a:lnTo>
                  <a:lnTo>
                    <a:pt x="1254633" y="1159638"/>
                  </a:lnTo>
                  <a:lnTo>
                    <a:pt x="1279208" y="1173526"/>
                  </a:lnTo>
                  <a:lnTo>
                    <a:pt x="1302449" y="1167914"/>
                  </a:lnTo>
                  <a:lnTo>
                    <a:pt x="1307021" y="1171338"/>
                  </a:lnTo>
                  <a:lnTo>
                    <a:pt x="1307687" y="1178282"/>
                  </a:lnTo>
                  <a:lnTo>
                    <a:pt x="1315403" y="1176856"/>
                  </a:lnTo>
                  <a:lnTo>
                    <a:pt x="1316450" y="1182563"/>
                  </a:lnTo>
                  <a:lnTo>
                    <a:pt x="1313021" y="1187129"/>
                  </a:lnTo>
                  <a:lnTo>
                    <a:pt x="1315403" y="1193407"/>
                  </a:lnTo>
                  <a:lnTo>
                    <a:pt x="1309783" y="1218139"/>
                  </a:lnTo>
                  <a:lnTo>
                    <a:pt x="1328547" y="1244773"/>
                  </a:lnTo>
                  <a:lnTo>
                    <a:pt x="1324070" y="1264083"/>
                  </a:lnTo>
                  <a:lnTo>
                    <a:pt x="1329976" y="1277876"/>
                  </a:lnTo>
                  <a:lnTo>
                    <a:pt x="1326261" y="1289671"/>
                  </a:lnTo>
                  <a:lnTo>
                    <a:pt x="1335119" y="1295093"/>
                  </a:lnTo>
                  <a:lnTo>
                    <a:pt x="1337691" y="1304510"/>
                  </a:lnTo>
                  <a:lnTo>
                    <a:pt x="1334834" y="1328195"/>
                  </a:lnTo>
                  <a:lnTo>
                    <a:pt x="1334834" y="1328195"/>
                  </a:lnTo>
                  <a:lnTo>
                    <a:pt x="1328738" y="1311929"/>
                  </a:lnTo>
                  <a:lnTo>
                    <a:pt x="1320451" y="1309456"/>
                  </a:lnTo>
                  <a:lnTo>
                    <a:pt x="1320451" y="1309456"/>
                  </a:lnTo>
                  <a:lnTo>
                    <a:pt x="1018604" y="1308410"/>
                  </a:lnTo>
                  <a:lnTo>
                    <a:pt x="1020794" y="1303368"/>
                  </a:lnTo>
                  <a:lnTo>
                    <a:pt x="1017460" y="1298707"/>
                  </a:lnTo>
                  <a:lnTo>
                    <a:pt x="1016984" y="1286151"/>
                  </a:lnTo>
                  <a:lnTo>
                    <a:pt x="1025176" y="1297661"/>
                  </a:lnTo>
                  <a:lnTo>
                    <a:pt x="1032701" y="1284439"/>
                  </a:lnTo>
                  <a:lnTo>
                    <a:pt x="1017365" y="1280539"/>
                  </a:lnTo>
                  <a:lnTo>
                    <a:pt x="1014032" y="1264178"/>
                  </a:lnTo>
                  <a:lnTo>
                    <a:pt x="1028510" y="1235736"/>
                  </a:lnTo>
                  <a:lnTo>
                    <a:pt x="1024509" y="1226605"/>
                  </a:lnTo>
                  <a:lnTo>
                    <a:pt x="1016127" y="1231646"/>
                  </a:lnTo>
                  <a:lnTo>
                    <a:pt x="1011269" y="1226985"/>
                  </a:lnTo>
                  <a:lnTo>
                    <a:pt x="1023461" y="1199304"/>
                  </a:lnTo>
                  <a:lnTo>
                    <a:pt x="1029653" y="1169246"/>
                  </a:lnTo>
                  <a:lnTo>
                    <a:pt x="1017556" y="1148414"/>
                  </a:lnTo>
                  <a:lnTo>
                    <a:pt x="1002697" y="1142421"/>
                  </a:lnTo>
                  <a:lnTo>
                    <a:pt x="1002030" y="1123111"/>
                  </a:lnTo>
                  <a:lnTo>
                    <a:pt x="997839" y="1119021"/>
                  </a:lnTo>
                  <a:lnTo>
                    <a:pt x="976884" y="1118070"/>
                  </a:lnTo>
                  <a:lnTo>
                    <a:pt x="976979" y="1110365"/>
                  </a:lnTo>
                  <a:lnTo>
                    <a:pt x="972693" y="1105419"/>
                  </a:lnTo>
                  <a:lnTo>
                    <a:pt x="958024" y="1097238"/>
                  </a:lnTo>
                  <a:lnTo>
                    <a:pt x="959168" y="1091626"/>
                  </a:lnTo>
                  <a:lnTo>
                    <a:pt x="954786" y="1080496"/>
                  </a:lnTo>
                  <a:lnTo>
                    <a:pt x="946404" y="1076026"/>
                  </a:lnTo>
                  <a:lnTo>
                    <a:pt x="941070" y="1058238"/>
                  </a:lnTo>
                  <a:lnTo>
                    <a:pt x="936689" y="1057572"/>
                  </a:lnTo>
                  <a:lnTo>
                    <a:pt x="934498" y="1051865"/>
                  </a:lnTo>
                  <a:lnTo>
                    <a:pt x="925354" y="1044921"/>
                  </a:lnTo>
                  <a:lnTo>
                    <a:pt x="916115" y="1044255"/>
                  </a:lnTo>
                  <a:lnTo>
                    <a:pt x="914495" y="1047394"/>
                  </a:lnTo>
                  <a:lnTo>
                    <a:pt x="909542" y="1037025"/>
                  </a:lnTo>
                  <a:lnTo>
                    <a:pt x="903065" y="1032840"/>
                  </a:lnTo>
                  <a:lnTo>
                    <a:pt x="900874" y="1035694"/>
                  </a:lnTo>
                  <a:lnTo>
                    <a:pt x="895731" y="1009820"/>
                  </a:lnTo>
                  <a:lnTo>
                    <a:pt x="889635" y="999833"/>
                  </a:lnTo>
                  <a:lnTo>
                    <a:pt x="879539" y="995362"/>
                  </a:lnTo>
                  <a:lnTo>
                    <a:pt x="873443" y="998596"/>
                  </a:lnTo>
                  <a:lnTo>
                    <a:pt x="865822" y="989274"/>
                  </a:lnTo>
                  <a:lnTo>
                    <a:pt x="863441" y="976432"/>
                  </a:lnTo>
                  <a:lnTo>
                    <a:pt x="852392" y="971201"/>
                  </a:lnTo>
                  <a:lnTo>
                    <a:pt x="851249" y="967681"/>
                  </a:lnTo>
                  <a:lnTo>
                    <a:pt x="846963" y="967966"/>
                  </a:lnTo>
                  <a:lnTo>
                    <a:pt x="814292" y="927920"/>
                  </a:lnTo>
                  <a:lnTo>
                    <a:pt x="786574" y="913652"/>
                  </a:lnTo>
                  <a:lnTo>
                    <a:pt x="757428" y="909847"/>
                  </a:lnTo>
                  <a:lnTo>
                    <a:pt x="742664" y="885971"/>
                  </a:lnTo>
                  <a:lnTo>
                    <a:pt x="719709" y="874746"/>
                  </a:lnTo>
                  <a:lnTo>
                    <a:pt x="712470" y="874461"/>
                  </a:lnTo>
                  <a:lnTo>
                    <a:pt x="693420" y="856198"/>
                  </a:lnTo>
                  <a:lnTo>
                    <a:pt x="682085" y="858576"/>
                  </a:lnTo>
                  <a:lnTo>
                    <a:pt x="663035" y="837934"/>
                  </a:lnTo>
                  <a:lnTo>
                    <a:pt x="654558" y="836983"/>
                  </a:lnTo>
                  <a:lnTo>
                    <a:pt x="636651" y="822144"/>
                  </a:lnTo>
                  <a:lnTo>
                    <a:pt x="639032" y="798173"/>
                  </a:lnTo>
                  <a:lnTo>
                    <a:pt x="635889" y="783904"/>
                  </a:lnTo>
                  <a:lnTo>
                    <a:pt x="625031" y="768495"/>
                  </a:lnTo>
                  <a:lnTo>
                    <a:pt x="610076" y="762978"/>
                  </a:lnTo>
                  <a:lnTo>
                    <a:pt x="615982" y="729019"/>
                  </a:lnTo>
                  <a:lnTo>
                    <a:pt x="610838" y="717604"/>
                  </a:lnTo>
                  <a:lnTo>
                    <a:pt x="611029" y="677748"/>
                  </a:lnTo>
                  <a:lnTo>
                    <a:pt x="597122" y="653492"/>
                  </a:lnTo>
                  <a:lnTo>
                    <a:pt x="577501" y="641696"/>
                  </a:lnTo>
                  <a:lnTo>
                    <a:pt x="579311" y="628379"/>
                  </a:lnTo>
                  <a:lnTo>
                    <a:pt x="571500" y="621055"/>
                  </a:lnTo>
                  <a:lnTo>
                    <a:pt x="569309" y="624860"/>
                  </a:lnTo>
                  <a:lnTo>
                    <a:pt x="574072" y="633801"/>
                  </a:lnTo>
                  <a:lnTo>
                    <a:pt x="569309" y="637130"/>
                  </a:lnTo>
                  <a:lnTo>
                    <a:pt x="564928" y="630472"/>
                  </a:lnTo>
                  <a:lnTo>
                    <a:pt x="559880" y="630472"/>
                  </a:lnTo>
                  <a:lnTo>
                    <a:pt x="565404" y="643218"/>
                  </a:lnTo>
                  <a:lnTo>
                    <a:pt x="562451" y="644170"/>
                  </a:lnTo>
                  <a:lnTo>
                    <a:pt x="552355" y="624669"/>
                  </a:lnTo>
                  <a:lnTo>
                    <a:pt x="557784" y="574064"/>
                  </a:lnTo>
                  <a:lnTo>
                    <a:pt x="551783" y="540296"/>
                  </a:lnTo>
                  <a:lnTo>
                    <a:pt x="546735" y="530308"/>
                  </a:lnTo>
                  <a:lnTo>
                    <a:pt x="541020" y="529547"/>
                  </a:lnTo>
                  <a:lnTo>
                    <a:pt x="527304" y="517561"/>
                  </a:lnTo>
                  <a:lnTo>
                    <a:pt x="522256" y="517657"/>
                  </a:lnTo>
                  <a:lnTo>
                    <a:pt x="500348" y="488930"/>
                  </a:lnTo>
                  <a:lnTo>
                    <a:pt x="485584" y="490832"/>
                  </a:lnTo>
                  <a:lnTo>
                    <a:pt x="483203" y="486456"/>
                  </a:lnTo>
                  <a:lnTo>
                    <a:pt x="490252" y="436232"/>
                  </a:lnTo>
                  <a:lnTo>
                    <a:pt x="477107" y="410454"/>
                  </a:lnTo>
                  <a:lnTo>
                    <a:pt x="457200" y="389527"/>
                  </a:lnTo>
                  <a:lnTo>
                    <a:pt x="439579" y="359658"/>
                  </a:lnTo>
                  <a:lnTo>
                    <a:pt x="427292" y="350526"/>
                  </a:lnTo>
                  <a:lnTo>
                    <a:pt x="420815" y="351287"/>
                  </a:lnTo>
                  <a:lnTo>
                    <a:pt x="419100" y="341775"/>
                  </a:lnTo>
                  <a:lnTo>
                    <a:pt x="407003" y="333024"/>
                  </a:lnTo>
                  <a:lnTo>
                    <a:pt x="404432" y="326175"/>
                  </a:lnTo>
                  <a:lnTo>
                    <a:pt x="400526" y="326936"/>
                  </a:lnTo>
                  <a:lnTo>
                    <a:pt x="399383" y="321419"/>
                  </a:lnTo>
                  <a:lnTo>
                    <a:pt x="409099" y="316473"/>
                  </a:lnTo>
                  <a:lnTo>
                    <a:pt x="404908" y="307912"/>
                  </a:lnTo>
                  <a:lnTo>
                    <a:pt x="409384" y="296116"/>
                  </a:lnTo>
                  <a:lnTo>
                    <a:pt x="398240" y="280802"/>
                  </a:lnTo>
                  <a:lnTo>
                    <a:pt x="395097" y="282133"/>
                  </a:lnTo>
                  <a:lnTo>
                    <a:pt x="387001" y="272621"/>
                  </a:lnTo>
                  <a:lnTo>
                    <a:pt x="391287" y="271670"/>
                  </a:lnTo>
                  <a:lnTo>
                    <a:pt x="406527" y="280136"/>
                  </a:lnTo>
                  <a:lnTo>
                    <a:pt x="416528" y="271004"/>
                  </a:lnTo>
                  <a:lnTo>
                    <a:pt x="418338" y="246462"/>
                  </a:lnTo>
                  <a:lnTo>
                    <a:pt x="414528" y="240660"/>
                  </a:lnTo>
                  <a:lnTo>
                    <a:pt x="402527" y="238092"/>
                  </a:lnTo>
                  <a:lnTo>
                    <a:pt x="397097" y="230767"/>
                  </a:lnTo>
                  <a:lnTo>
                    <a:pt x="386144" y="228865"/>
                  </a:lnTo>
                  <a:lnTo>
                    <a:pt x="382238" y="211457"/>
                  </a:lnTo>
                  <a:lnTo>
                    <a:pt x="377666" y="207652"/>
                  </a:lnTo>
                  <a:lnTo>
                    <a:pt x="365951" y="207652"/>
                  </a:lnTo>
                  <a:lnTo>
                    <a:pt x="354235" y="196428"/>
                  </a:lnTo>
                  <a:lnTo>
                    <a:pt x="353092" y="167701"/>
                  </a:lnTo>
                  <a:lnTo>
                    <a:pt x="345377" y="140781"/>
                  </a:lnTo>
                  <a:lnTo>
                    <a:pt x="340900" y="133647"/>
                  </a:lnTo>
                  <a:lnTo>
                    <a:pt x="320897" y="126893"/>
                  </a:lnTo>
                  <a:lnTo>
                    <a:pt x="316325" y="121567"/>
                  </a:lnTo>
                  <a:lnTo>
                    <a:pt x="295942" y="65444"/>
                  </a:lnTo>
                  <a:lnTo>
                    <a:pt x="296323" y="52698"/>
                  </a:lnTo>
                  <a:lnTo>
                    <a:pt x="869633" y="0"/>
                  </a:lnTo>
                  <a:lnTo>
                    <a:pt x="854583" y="26920"/>
                  </a:lnTo>
                  <a:lnTo>
                    <a:pt x="848201" y="28727"/>
                  </a:lnTo>
                  <a:lnTo>
                    <a:pt x="852964" y="45754"/>
                  </a:lnTo>
                  <a:lnTo>
                    <a:pt x="849630" y="48037"/>
                  </a:lnTo>
                  <a:lnTo>
                    <a:pt x="846772" y="6249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3" name="Forma libre 20">
              <a:extLst>
                <a:ext uri="{FF2B5EF4-FFF2-40B4-BE49-F238E27FC236}">
                  <a16:creationId xmlns:a16="http://schemas.microsoft.com/office/drawing/2014/main" id="{06B3027B-FC06-3711-4B35-9CBCD2AB80BC}"/>
                </a:ext>
              </a:extLst>
            </p:cNvPr>
            <p:cNvSpPr/>
            <p:nvPr/>
          </p:nvSpPr>
          <p:spPr>
            <a:xfrm>
              <a:off x="6025329" y="2045634"/>
              <a:ext cx="1223215" cy="2191524"/>
            </a:xfrm>
            <a:custGeom>
              <a:avLst/>
              <a:gdLst>
                <a:gd name="connsiteX0" fmla="*/ 114586 w 1383982"/>
                <a:gd name="connsiteY0" fmla="*/ 2470426 h 2479557"/>
                <a:gd name="connsiteX1" fmla="*/ 128778 w 1383982"/>
                <a:gd name="connsiteY1" fmla="*/ 2473946 h 2479557"/>
                <a:gd name="connsiteX2" fmla="*/ 124206 w 1383982"/>
                <a:gd name="connsiteY2" fmla="*/ 2477941 h 2479557"/>
                <a:gd name="connsiteX3" fmla="*/ 111633 w 1383982"/>
                <a:gd name="connsiteY3" fmla="*/ 2479558 h 2479557"/>
                <a:gd name="connsiteX4" fmla="*/ 110490 w 1383982"/>
                <a:gd name="connsiteY4" fmla="*/ 2472614 h 2479557"/>
                <a:gd name="connsiteX5" fmla="*/ 114586 w 1383982"/>
                <a:gd name="connsiteY5" fmla="*/ 2470426 h 2479557"/>
                <a:gd name="connsiteX6" fmla="*/ 1008983 w 1383982"/>
                <a:gd name="connsiteY6" fmla="*/ 2347242 h 2479557"/>
                <a:gd name="connsiteX7" fmla="*/ 1018794 w 1383982"/>
                <a:gd name="connsiteY7" fmla="*/ 2353806 h 2479557"/>
                <a:gd name="connsiteX8" fmla="*/ 1025462 w 1383982"/>
                <a:gd name="connsiteY8" fmla="*/ 2363984 h 2479557"/>
                <a:gd name="connsiteX9" fmla="*/ 1025366 w 1383982"/>
                <a:gd name="connsiteY9" fmla="*/ 2380726 h 2479557"/>
                <a:gd name="connsiteX10" fmla="*/ 1017460 w 1383982"/>
                <a:gd name="connsiteY10" fmla="*/ 2384626 h 2479557"/>
                <a:gd name="connsiteX11" fmla="*/ 1013270 w 1383982"/>
                <a:gd name="connsiteY11" fmla="*/ 2378062 h 2479557"/>
                <a:gd name="connsiteX12" fmla="*/ 1002316 w 1383982"/>
                <a:gd name="connsiteY12" fmla="*/ 2376160 h 2479557"/>
                <a:gd name="connsiteX13" fmla="*/ 994601 w 1383982"/>
                <a:gd name="connsiteY13" fmla="*/ 2363699 h 2479557"/>
                <a:gd name="connsiteX14" fmla="*/ 1008983 w 1383982"/>
                <a:gd name="connsiteY14" fmla="*/ 2347242 h 2479557"/>
                <a:gd name="connsiteX15" fmla="*/ 1054037 w 1383982"/>
                <a:gd name="connsiteY15" fmla="*/ 2229957 h 2479557"/>
                <a:gd name="connsiteX16" fmla="*/ 1056227 w 1383982"/>
                <a:gd name="connsiteY16" fmla="*/ 2236139 h 2479557"/>
                <a:gd name="connsiteX17" fmla="*/ 1051846 w 1383982"/>
                <a:gd name="connsiteY17" fmla="*/ 2242418 h 2479557"/>
                <a:gd name="connsiteX18" fmla="*/ 1049084 w 1383982"/>
                <a:gd name="connsiteY18" fmla="*/ 2236996 h 2479557"/>
                <a:gd name="connsiteX19" fmla="*/ 1054037 w 1383982"/>
                <a:gd name="connsiteY19" fmla="*/ 2229957 h 2479557"/>
                <a:gd name="connsiteX20" fmla="*/ 1261015 w 1383982"/>
                <a:gd name="connsiteY20" fmla="*/ 944376 h 2479557"/>
                <a:gd name="connsiteX21" fmla="*/ 1287589 w 1383982"/>
                <a:gd name="connsiteY21" fmla="*/ 988037 h 2479557"/>
                <a:gd name="connsiteX22" fmla="*/ 1291781 w 1383982"/>
                <a:gd name="connsiteY22" fmla="*/ 1006206 h 2479557"/>
                <a:gd name="connsiteX23" fmla="*/ 1276922 w 1383982"/>
                <a:gd name="connsiteY23" fmla="*/ 1003447 h 2479557"/>
                <a:gd name="connsiteX24" fmla="*/ 1270159 w 1383982"/>
                <a:gd name="connsiteY24" fmla="*/ 993459 h 2479557"/>
                <a:gd name="connsiteX25" fmla="*/ 1259681 w 1383982"/>
                <a:gd name="connsiteY25" fmla="*/ 957218 h 2479557"/>
                <a:gd name="connsiteX26" fmla="*/ 1261015 w 1383982"/>
                <a:gd name="connsiteY26" fmla="*/ 944376 h 2479557"/>
                <a:gd name="connsiteX27" fmla="*/ 770668 w 1383982"/>
                <a:gd name="connsiteY27" fmla="*/ 904995 h 2479557"/>
                <a:gd name="connsiteX28" fmla="*/ 800386 w 1383982"/>
                <a:gd name="connsiteY28" fmla="*/ 906517 h 2479557"/>
                <a:gd name="connsiteX29" fmla="*/ 810959 w 1383982"/>
                <a:gd name="connsiteY29" fmla="*/ 920215 h 2479557"/>
                <a:gd name="connsiteX30" fmla="*/ 819912 w 1383982"/>
                <a:gd name="connsiteY30" fmla="*/ 921261 h 2479557"/>
                <a:gd name="connsiteX31" fmla="*/ 827627 w 1383982"/>
                <a:gd name="connsiteY31" fmla="*/ 927159 h 2479557"/>
                <a:gd name="connsiteX32" fmla="*/ 840296 w 1383982"/>
                <a:gd name="connsiteY32" fmla="*/ 950274 h 2479557"/>
                <a:gd name="connsiteX33" fmla="*/ 836962 w 1383982"/>
                <a:gd name="connsiteY33" fmla="*/ 958169 h 2479557"/>
                <a:gd name="connsiteX34" fmla="*/ 771049 w 1383982"/>
                <a:gd name="connsiteY34" fmla="*/ 910322 h 2479557"/>
                <a:gd name="connsiteX35" fmla="*/ 768096 w 1383982"/>
                <a:gd name="connsiteY35" fmla="*/ 907088 h 2479557"/>
                <a:gd name="connsiteX36" fmla="*/ 770668 w 1383982"/>
                <a:gd name="connsiteY36" fmla="*/ 904995 h 2479557"/>
                <a:gd name="connsiteX37" fmla="*/ 1158621 w 1383982"/>
                <a:gd name="connsiteY37" fmla="*/ 902712 h 2479557"/>
                <a:gd name="connsiteX38" fmla="*/ 1175480 w 1383982"/>
                <a:gd name="connsiteY38" fmla="*/ 917837 h 2479557"/>
                <a:gd name="connsiteX39" fmla="*/ 1166622 w 1383982"/>
                <a:gd name="connsiteY39" fmla="*/ 937147 h 2479557"/>
                <a:gd name="connsiteX40" fmla="*/ 1161479 w 1383982"/>
                <a:gd name="connsiteY40" fmla="*/ 937432 h 2479557"/>
                <a:gd name="connsiteX41" fmla="*/ 1161860 w 1383982"/>
                <a:gd name="connsiteY41" fmla="*/ 929537 h 2479557"/>
                <a:gd name="connsiteX42" fmla="*/ 1154906 w 1383982"/>
                <a:gd name="connsiteY42" fmla="*/ 927064 h 2479557"/>
                <a:gd name="connsiteX43" fmla="*/ 1156049 w 1383982"/>
                <a:gd name="connsiteY43" fmla="*/ 922308 h 2479557"/>
                <a:gd name="connsiteX44" fmla="*/ 1151668 w 1383982"/>
                <a:gd name="connsiteY44" fmla="*/ 916790 h 2479557"/>
                <a:gd name="connsiteX45" fmla="*/ 1153382 w 1383982"/>
                <a:gd name="connsiteY45" fmla="*/ 910417 h 2479557"/>
                <a:gd name="connsiteX46" fmla="*/ 1150810 w 1383982"/>
                <a:gd name="connsiteY46" fmla="*/ 906042 h 2479557"/>
                <a:gd name="connsiteX47" fmla="*/ 1158621 w 1383982"/>
                <a:gd name="connsiteY47" fmla="*/ 902712 h 2479557"/>
                <a:gd name="connsiteX48" fmla="*/ 1150430 w 1383982"/>
                <a:gd name="connsiteY48" fmla="*/ 887683 h 2479557"/>
                <a:gd name="connsiteX49" fmla="*/ 1158716 w 1383982"/>
                <a:gd name="connsiteY49" fmla="*/ 900429 h 2479557"/>
                <a:gd name="connsiteX50" fmla="*/ 1153097 w 1383982"/>
                <a:gd name="connsiteY50" fmla="*/ 903568 h 2479557"/>
                <a:gd name="connsiteX51" fmla="*/ 1147191 w 1383982"/>
                <a:gd name="connsiteY51" fmla="*/ 900144 h 2479557"/>
                <a:gd name="connsiteX52" fmla="*/ 1146239 w 1383982"/>
                <a:gd name="connsiteY52" fmla="*/ 892725 h 2479557"/>
                <a:gd name="connsiteX53" fmla="*/ 1150430 w 1383982"/>
                <a:gd name="connsiteY53" fmla="*/ 887683 h 2479557"/>
                <a:gd name="connsiteX54" fmla="*/ 1076325 w 1383982"/>
                <a:gd name="connsiteY54" fmla="*/ 753751 h 2479557"/>
                <a:gd name="connsiteX55" fmla="*/ 1085088 w 1383982"/>
                <a:gd name="connsiteY55" fmla="*/ 767543 h 2479557"/>
                <a:gd name="connsiteX56" fmla="*/ 1103948 w 1383982"/>
                <a:gd name="connsiteY56" fmla="*/ 772680 h 2479557"/>
                <a:gd name="connsiteX57" fmla="*/ 1107948 w 1383982"/>
                <a:gd name="connsiteY57" fmla="*/ 778387 h 2479557"/>
                <a:gd name="connsiteX58" fmla="*/ 1108520 w 1383982"/>
                <a:gd name="connsiteY58" fmla="*/ 793036 h 2479557"/>
                <a:gd name="connsiteX59" fmla="*/ 1117759 w 1383982"/>
                <a:gd name="connsiteY59" fmla="*/ 813583 h 2479557"/>
                <a:gd name="connsiteX60" fmla="*/ 1113282 w 1383982"/>
                <a:gd name="connsiteY60" fmla="*/ 814439 h 2479557"/>
                <a:gd name="connsiteX61" fmla="*/ 1088136 w 1383982"/>
                <a:gd name="connsiteY61" fmla="*/ 795034 h 2479557"/>
                <a:gd name="connsiteX62" fmla="*/ 1081659 w 1383982"/>
                <a:gd name="connsiteY62" fmla="*/ 775819 h 2479557"/>
                <a:gd name="connsiteX63" fmla="*/ 1073182 w 1383982"/>
                <a:gd name="connsiteY63" fmla="*/ 767258 h 2479557"/>
                <a:gd name="connsiteX64" fmla="*/ 1076325 w 1383982"/>
                <a:gd name="connsiteY64" fmla="*/ 753751 h 2479557"/>
                <a:gd name="connsiteX65" fmla="*/ 736568 w 1383982"/>
                <a:gd name="connsiteY65" fmla="*/ 710184 h 2479557"/>
                <a:gd name="connsiteX66" fmla="*/ 738568 w 1383982"/>
                <a:gd name="connsiteY66" fmla="*/ 723311 h 2479557"/>
                <a:gd name="connsiteX67" fmla="*/ 728091 w 1383982"/>
                <a:gd name="connsiteY67" fmla="*/ 755653 h 2479557"/>
                <a:gd name="connsiteX68" fmla="*/ 729139 w 1383982"/>
                <a:gd name="connsiteY68" fmla="*/ 784951 h 2479557"/>
                <a:gd name="connsiteX69" fmla="*/ 721900 w 1383982"/>
                <a:gd name="connsiteY69" fmla="*/ 791419 h 2479557"/>
                <a:gd name="connsiteX70" fmla="*/ 728186 w 1383982"/>
                <a:gd name="connsiteY70" fmla="*/ 804070 h 2479557"/>
                <a:gd name="connsiteX71" fmla="*/ 725043 w 1383982"/>
                <a:gd name="connsiteY71" fmla="*/ 814914 h 2479557"/>
                <a:gd name="connsiteX72" fmla="*/ 719042 w 1383982"/>
                <a:gd name="connsiteY72" fmla="*/ 815580 h 2479557"/>
                <a:gd name="connsiteX73" fmla="*/ 716089 w 1383982"/>
                <a:gd name="connsiteY73" fmla="*/ 820622 h 2479557"/>
                <a:gd name="connsiteX74" fmla="*/ 717613 w 1383982"/>
                <a:gd name="connsiteY74" fmla="*/ 827470 h 2479557"/>
                <a:gd name="connsiteX75" fmla="*/ 728472 w 1383982"/>
                <a:gd name="connsiteY75" fmla="*/ 839551 h 2479557"/>
                <a:gd name="connsiteX76" fmla="*/ 726948 w 1383982"/>
                <a:gd name="connsiteY76" fmla="*/ 842310 h 2479557"/>
                <a:gd name="connsiteX77" fmla="*/ 735806 w 1383982"/>
                <a:gd name="connsiteY77" fmla="*/ 850110 h 2479557"/>
                <a:gd name="connsiteX78" fmla="*/ 739997 w 1383982"/>
                <a:gd name="connsiteY78" fmla="*/ 862856 h 2479557"/>
                <a:gd name="connsiteX79" fmla="*/ 733616 w 1383982"/>
                <a:gd name="connsiteY79" fmla="*/ 873320 h 2479557"/>
                <a:gd name="connsiteX80" fmla="*/ 742379 w 1383982"/>
                <a:gd name="connsiteY80" fmla="*/ 880739 h 2479557"/>
                <a:gd name="connsiteX81" fmla="*/ 754285 w 1383982"/>
                <a:gd name="connsiteY81" fmla="*/ 897956 h 2479557"/>
                <a:gd name="connsiteX82" fmla="*/ 753618 w 1383982"/>
                <a:gd name="connsiteY82" fmla="*/ 901571 h 2479557"/>
                <a:gd name="connsiteX83" fmla="*/ 743522 w 1383982"/>
                <a:gd name="connsiteY83" fmla="*/ 896434 h 2479557"/>
                <a:gd name="connsiteX84" fmla="*/ 743045 w 1383982"/>
                <a:gd name="connsiteY84" fmla="*/ 890156 h 2479557"/>
                <a:gd name="connsiteX85" fmla="*/ 726091 w 1383982"/>
                <a:gd name="connsiteY85" fmla="*/ 872083 h 2479557"/>
                <a:gd name="connsiteX86" fmla="*/ 727901 w 1383982"/>
                <a:gd name="connsiteY86" fmla="*/ 867041 h 2479557"/>
                <a:gd name="connsiteX87" fmla="*/ 733330 w 1383982"/>
                <a:gd name="connsiteY87" fmla="*/ 867802 h 2479557"/>
                <a:gd name="connsiteX88" fmla="*/ 735425 w 1383982"/>
                <a:gd name="connsiteY88" fmla="*/ 862666 h 2479557"/>
                <a:gd name="connsiteX89" fmla="*/ 734282 w 1383982"/>
                <a:gd name="connsiteY89" fmla="*/ 852488 h 2479557"/>
                <a:gd name="connsiteX90" fmla="*/ 726662 w 1383982"/>
                <a:gd name="connsiteY90" fmla="*/ 843166 h 2479557"/>
                <a:gd name="connsiteX91" fmla="*/ 713994 w 1383982"/>
                <a:gd name="connsiteY91" fmla="*/ 836602 h 2479557"/>
                <a:gd name="connsiteX92" fmla="*/ 702373 w 1383982"/>
                <a:gd name="connsiteY92" fmla="*/ 840122 h 2479557"/>
                <a:gd name="connsiteX93" fmla="*/ 695706 w 1383982"/>
                <a:gd name="connsiteY93" fmla="*/ 835841 h 2479557"/>
                <a:gd name="connsiteX94" fmla="*/ 695325 w 1383982"/>
                <a:gd name="connsiteY94" fmla="*/ 830324 h 2479557"/>
                <a:gd name="connsiteX95" fmla="*/ 699230 w 1383982"/>
                <a:gd name="connsiteY95" fmla="*/ 829563 h 2479557"/>
                <a:gd name="connsiteX96" fmla="*/ 717804 w 1383982"/>
                <a:gd name="connsiteY96" fmla="*/ 780385 h 2479557"/>
                <a:gd name="connsiteX97" fmla="*/ 736568 w 1383982"/>
                <a:gd name="connsiteY97" fmla="*/ 710184 h 2479557"/>
                <a:gd name="connsiteX98" fmla="*/ 1080135 w 1383982"/>
                <a:gd name="connsiteY98" fmla="*/ 699436 h 2479557"/>
                <a:gd name="connsiteX99" fmla="*/ 1075849 w 1383982"/>
                <a:gd name="connsiteY99" fmla="*/ 710850 h 2479557"/>
                <a:gd name="connsiteX100" fmla="*/ 1070896 w 1383982"/>
                <a:gd name="connsiteY100" fmla="*/ 713133 h 2479557"/>
                <a:gd name="connsiteX101" fmla="*/ 1069467 w 1383982"/>
                <a:gd name="connsiteY101" fmla="*/ 706094 h 2479557"/>
                <a:gd name="connsiteX102" fmla="*/ 1080135 w 1383982"/>
                <a:gd name="connsiteY102" fmla="*/ 699436 h 2479557"/>
                <a:gd name="connsiteX103" fmla="*/ 744569 w 1383982"/>
                <a:gd name="connsiteY103" fmla="*/ 652540 h 2479557"/>
                <a:gd name="connsiteX104" fmla="*/ 743045 w 1383982"/>
                <a:gd name="connsiteY104" fmla="*/ 694584 h 2479557"/>
                <a:gd name="connsiteX105" fmla="*/ 739521 w 1383982"/>
                <a:gd name="connsiteY105" fmla="*/ 707616 h 2479557"/>
                <a:gd name="connsiteX106" fmla="*/ 734759 w 1383982"/>
                <a:gd name="connsiteY106" fmla="*/ 704287 h 2479557"/>
                <a:gd name="connsiteX107" fmla="*/ 744569 w 1383982"/>
                <a:gd name="connsiteY107" fmla="*/ 652540 h 2479557"/>
                <a:gd name="connsiteX108" fmla="*/ 745141 w 1383982"/>
                <a:gd name="connsiteY108" fmla="*/ 603077 h 2479557"/>
                <a:gd name="connsiteX109" fmla="*/ 746665 w 1383982"/>
                <a:gd name="connsiteY109" fmla="*/ 622862 h 2479557"/>
                <a:gd name="connsiteX110" fmla="*/ 745046 w 1383982"/>
                <a:gd name="connsiteY110" fmla="*/ 646738 h 2479557"/>
                <a:gd name="connsiteX111" fmla="*/ 742379 w 1383982"/>
                <a:gd name="connsiteY111" fmla="*/ 646833 h 2479557"/>
                <a:gd name="connsiteX112" fmla="*/ 745141 w 1383982"/>
                <a:gd name="connsiteY112" fmla="*/ 603077 h 2479557"/>
                <a:gd name="connsiteX113" fmla="*/ 1060037 w 1383982"/>
                <a:gd name="connsiteY113" fmla="*/ 594325 h 2479557"/>
                <a:gd name="connsiteX114" fmla="*/ 1062990 w 1383982"/>
                <a:gd name="connsiteY114" fmla="*/ 625716 h 2479557"/>
                <a:gd name="connsiteX115" fmla="*/ 1056227 w 1383982"/>
                <a:gd name="connsiteY115" fmla="*/ 621530 h 2479557"/>
                <a:gd name="connsiteX116" fmla="*/ 1052417 w 1383982"/>
                <a:gd name="connsiteY116" fmla="*/ 608213 h 2479557"/>
                <a:gd name="connsiteX117" fmla="*/ 1060037 w 1383982"/>
                <a:gd name="connsiteY117" fmla="*/ 594325 h 2479557"/>
                <a:gd name="connsiteX118" fmla="*/ 997744 w 1383982"/>
                <a:gd name="connsiteY118" fmla="*/ 593945 h 2479557"/>
                <a:gd name="connsiteX119" fmla="*/ 1002887 w 1383982"/>
                <a:gd name="connsiteY119" fmla="*/ 605835 h 2479557"/>
                <a:gd name="connsiteX120" fmla="*/ 999744 w 1383982"/>
                <a:gd name="connsiteY120" fmla="*/ 610686 h 2479557"/>
                <a:gd name="connsiteX121" fmla="*/ 995839 w 1383982"/>
                <a:gd name="connsiteY121" fmla="*/ 608784 h 2479557"/>
                <a:gd name="connsiteX122" fmla="*/ 991934 w 1383982"/>
                <a:gd name="connsiteY122" fmla="*/ 595372 h 2479557"/>
                <a:gd name="connsiteX123" fmla="*/ 997744 w 1383982"/>
                <a:gd name="connsiteY123" fmla="*/ 593945 h 2479557"/>
                <a:gd name="connsiteX124" fmla="*/ 991457 w 1383982"/>
                <a:gd name="connsiteY124" fmla="*/ 500915 h 2479557"/>
                <a:gd name="connsiteX125" fmla="*/ 986695 w 1383982"/>
                <a:gd name="connsiteY125" fmla="*/ 510617 h 2479557"/>
                <a:gd name="connsiteX126" fmla="*/ 990505 w 1383982"/>
                <a:gd name="connsiteY126" fmla="*/ 526503 h 2479557"/>
                <a:gd name="connsiteX127" fmla="*/ 979075 w 1383982"/>
                <a:gd name="connsiteY127" fmla="*/ 519464 h 2479557"/>
                <a:gd name="connsiteX128" fmla="*/ 962787 w 1383982"/>
                <a:gd name="connsiteY128" fmla="*/ 544862 h 2479557"/>
                <a:gd name="connsiteX129" fmla="*/ 962787 w 1383982"/>
                <a:gd name="connsiteY129" fmla="*/ 553613 h 2479557"/>
                <a:gd name="connsiteX130" fmla="*/ 957453 w 1383982"/>
                <a:gd name="connsiteY130" fmla="*/ 558845 h 2479557"/>
                <a:gd name="connsiteX131" fmla="*/ 957453 w 1383982"/>
                <a:gd name="connsiteY131" fmla="*/ 565313 h 2479557"/>
                <a:gd name="connsiteX132" fmla="*/ 951738 w 1383982"/>
                <a:gd name="connsiteY132" fmla="*/ 565789 h 2479557"/>
                <a:gd name="connsiteX133" fmla="*/ 950500 w 1383982"/>
                <a:gd name="connsiteY133" fmla="*/ 558559 h 2479557"/>
                <a:gd name="connsiteX134" fmla="*/ 954310 w 1383982"/>
                <a:gd name="connsiteY134" fmla="*/ 554279 h 2479557"/>
                <a:gd name="connsiteX135" fmla="*/ 956024 w 1383982"/>
                <a:gd name="connsiteY135" fmla="*/ 538298 h 2479557"/>
                <a:gd name="connsiteX136" fmla="*/ 966026 w 1383982"/>
                <a:gd name="connsiteY136" fmla="*/ 521747 h 2479557"/>
                <a:gd name="connsiteX137" fmla="*/ 964216 w 1383982"/>
                <a:gd name="connsiteY137" fmla="*/ 507859 h 2479557"/>
                <a:gd name="connsiteX138" fmla="*/ 973550 w 1383982"/>
                <a:gd name="connsiteY138" fmla="*/ 505481 h 2479557"/>
                <a:gd name="connsiteX139" fmla="*/ 975265 w 1383982"/>
                <a:gd name="connsiteY139" fmla="*/ 501391 h 2479557"/>
                <a:gd name="connsiteX140" fmla="*/ 981361 w 1383982"/>
                <a:gd name="connsiteY140" fmla="*/ 505195 h 2479557"/>
                <a:gd name="connsiteX141" fmla="*/ 991457 w 1383982"/>
                <a:gd name="connsiteY141" fmla="*/ 500915 h 2479557"/>
                <a:gd name="connsiteX142" fmla="*/ 942022 w 1383982"/>
                <a:gd name="connsiteY142" fmla="*/ 482937 h 2479557"/>
                <a:gd name="connsiteX143" fmla="*/ 943737 w 1383982"/>
                <a:gd name="connsiteY143" fmla="*/ 490452 h 2479557"/>
                <a:gd name="connsiteX144" fmla="*/ 939451 w 1383982"/>
                <a:gd name="connsiteY144" fmla="*/ 490927 h 2479557"/>
                <a:gd name="connsiteX145" fmla="*/ 937831 w 1383982"/>
                <a:gd name="connsiteY145" fmla="*/ 485790 h 2479557"/>
                <a:gd name="connsiteX146" fmla="*/ 942022 w 1383982"/>
                <a:gd name="connsiteY146" fmla="*/ 482937 h 2479557"/>
                <a:gd name="connsiteX147" fmla="*/ 474440 w 1383982"/>
                <a:gd name="connsiteY147" fmla="*/ 325699 h 2479557"/>
                <a:gd name="connsiteX148" fmla="*/ 487204 w 1383982"/>
                <a:gd name="connsiteY148" fmla="*/ 328743 h 2479557"/>
                <a:gd name="connsiteX149" fmla="*/ 494347 w 1383982"/>
                <a:gd name="connsiteY149" fmla="*/ 343677 h 2479557"/>
                <a:gd name="connsiteX150" fmla="*/ 485204 w 1383982"/>
                <a:gd name="connsiteY150" fmla="*/ 337685 h 2479557"/>
                <a:gd name="connsiteX151" fmla="*/ 466439 w 1383982"/>
                <a:gd name="connsiteY151" fmla="*/ 333119 h 2479557"/>
                <a:gd name="connsiteX152" fmla="*/ 465296 w 1383982"/>
                <a:gd name="connsiteY152" fmla="*/ 330455 h 2479557"/>
                <a:gd name="connsiteX153" fmla="*/ 474440 w 1383982"/>
                <a:gd name="connsiteY153" fmla="*/ 325699 h 2479557"/>
                <a:gd name="connsiteX154" fmla="*/ 746474 w 1383982"/>
                <a:gd name="connsiteY154" fmla="*/ 185203 h 2479557"/>
                <a:gd name="connsiteX155" fmla="*/ 756571 w 1383982"/>
                <a:gd name="connsiteY155" fmla="*/ 194716 h 2479557"/>
                <a:gd name="connsiteX156" fmla="*/ 753332 w 1383982"/>
                <a:gd name="connsiteY156" fmla="*/ 206321 h 2479557"/>
                <a:gd name="connsiteX157" fmla="*/ 747427 w 1383982"/>
                <a:gd name="connsiteY157" fmla="*/ 204799 h 2479557"/>
                <a:gd name="connsiteX158" fmla="*/ 742664 w 1383982"/>
                <a:gd name="connsiteY158" fmla="*/ 191386 h 2479557"/>
                <a:gd name="connsiteX159" fmla="*/ 746474 w 1383982"/>
                <a:gd name="connsiteY159" fmla="*/ 185203 h 2479557"/>
                <a:gd name="connsiteX160" fmla="*/ 794766 w 1383982"/>
                <a:gd name="connsiteY160" fmla="*/ 132791 h 2479557"/>
                <a:gd name="connsiteX161" fmla="*/ 798767 w 1383982"/>
                <a:gd name="connsiteY161" fmla="*/ 133267 h 2479557"/>
                <a:gd name="connsiteX162" fmla="*/ 801434 w 1383982"/>
                <a:gd name="connsiteY162" fmla="*/ 139164 h 2479557"/>
                <a:gd name="connsiteX163" fmla="*/ 792575 w 1383982"/>
                <a:gd name="connsiteY163" fmla="*/ 139545 h 2479557"/>
                <a:gd name="connsiteX164" fmla="*/ 790861 w 1383982"/>
                <a:gd name="connsiteY164" fmla="*/ 135169 h 2479557"/>
                <a:gd name="connsiteX165" fmla="*/ 794766 w 1383982"/>
                <a:gd name="connsiteY165" fmla="*/ 132791 h 2479557"/>
                <a:gd name="connsiteX166" fmla="*/ 952 w 1383982"/>
                <a:gd name="connsiteY166" fmla="*/ 14839 h 2479557"/>
                <a:gd name="connsiteX167" fmla="*/ 14002 w 1383982"/>
                <a:gd name="connsiteY167" fmla="*/ 21973 h 2479557"/>
                <a:gd name="connsiteX168" fmla="*/ 13049 w 1383982"/>
                <a:gd name="connsiteY168" fmla="*/ 27015 h 2479557"/>
                <a:gd name="connsiteX169" fmla="*/ 0 w 1383982"/>
                <a:gd name="connsiteY169" fmla="*/ 17312 h 2479557"/>
                <a:gd name="connsiteX170" fmla="*/ 952 w 1383982"/>
                <a:gd name="connsiteY170" fmla="*/ 14839 h 2479557"/>
                <a:gd name="connsiteX171" fmla="*/ 255365 w 1383982"/>
                <a:gd name="connsiteY171" fmla="*/ 0 h 2479557"/>
                <a:gd name="connsiteX172" fmla="*/ 261556 w 1383982"/>
                <a:gd name="connsiteY172" fmla="*/ 0 h 2479557"/>
                <a:gd name="connsiteX173" fmla="*/ 261556 w 1383982"/>
                <a:gd name="connsiteY173" fmla="*/ 0 h 2479557"/>
                <a:gd name="connsiteX174" fmla="*/ 265462 w 1383982"/>
                <a:gd name="connsiteY174" fmla="*/ 3900 h 2479557"/>
                <a:gd name="connsiteX175" fmla="*/ 268224 w 1383982"/>
                <a:gd name="connsiteY175" fmla="*/ 0 h 2479557"/>
                <a:gd name="connsiteX176" fmla="*/ 570167 w 1383982"/>
                <a:gd name="connsiteY176" fmla="*/ 951 h 2479557"/>
                <a:gd name="connsiteX177" fmla="*/ 570167 w 1383982"/>
                <a:gd name="connsiteY177" fmla="*/ 951 h 2479557"/>
                <a:gd name="connsiteX178" fmla="*/ 578453 w 1383982"/>
                <a:gd name="connsiteY178" fmla="*/ 3424 h 2479557"/>
                <a:gd name="connsiteX179" fmla="*/ 584549 w 1383982"/>
                <a:gd name="connsiteY179" fmla="*/ 19690 h 2479557"/>
                <a:gd name="connsiteX180" fmla="*/ 584549 w 1383982"/>
                <a:gd name="connsiteY180" fmla="*/ 19690 h 2479557"/>
                <a:gd name="connsiteX181" fmla="*/ 583883 w 1383982"/>
                <a:gd name="connsiteY181" fmla="*/ 24446 h 2479557"/>
                <a:gd name="connsiteX182" fmla="*/ 596170 w 1383982"/>
                <a:gd name="connsiteY182" fmla="*/ 34244 h 2479557"/>
                <a:gd name="connsiteX183" fmla="*/ 599980 w 1383982"/>
                <a:gd name="connsiteY183" fmla="*/ 52888 h 2479557"/>
                <a:gd name="connsiteX184" fmla="*/ 610267 w 1383982"/>
                <a:gd name="connsiteY184" fmla="*/ 65159 h 2479557"/>
                <a:gd name="connsiteX185" fmla="*/ 614267 w 1383982"/>
                <a:gd name="connsiteY185" fmla="*/ 64778 h 2479557"/>
                <a:gd name="connsiteX186" fmla="*/ 625983 w 1383982"/>
                <a:gd name="connsiteY186" fmla="*/ 80949 h 2479557"/>
                <a:gd name="connsiteX187" fmla="*/ 652463 w 1383982"/>
                <a:gd name="connsiteY187" fmla="*/ 89130 h 2479557"/>
                <a:gd name="connsiteX188" fmla="*/ 657606 w 1383982"/>
                <a:gd name="connsiteY188" fmla="*/ 95027 h 2479557"/>
                <a:gd name="connsiteX189" fmla="*/ 666559 w 1383982"/>
                <a:gd name="connsiteY189" fmla="*/ 96454 h 2479557"/>
                <a:gd name="connsiteX190" fmla="*/ 681895 w 1383982"/>
                <a:gd name="connsiteY190" fmla="*/ 107013 h 2479557"/>
                <a:gd name="connsiteX191" fmla="*/ 688658 w 1383982"/>
                <a:gd name="connsiteY191" fmla="*/ 116144 h 2479557"/>
                <a:gd name="connsiteX192" fmla="*/ 695325 w 1383982"/>
                <a:gd name="connsiteY192" fmla="*/ 151625 h 2479557"/>
                <a:gd name="connsiteX193" fmla="*/ 710946 w 1383982"/>
                <a:gd name="connsiteY193" fmla="*/ 168842 h 2479557"/>
                <a:gd name="connsiteX194" fmla="*/ 720185 w 1383982"/>
                <a:gd name="connsiteY194" fmla="*/ 189864 h 2479557"/>
                <a:gd name="connsiteX195" fmla="*/ 716280 w 1383982"/>
                <a:gd name="connsiteY195" fmla="*/ 197094 h 2479557"/>
                <a:gd name="connsiteX196" fmla="*/ 741045 w 1383982"/>
                <a:gd name="connsiteY196" fmla="*/ 217069 h 2479557"/>
                <a:gd name="connsiteX197" fmla="*/ 765238 w 1383982"/>
                <a:gd name="connsiteY197" fmla="*/ 223252 h 2479557"/>
                <a:gd name="connsiteX198" fmla="*/ 769715 w 1383982"/>
                <a:gd name="connsiteY198" fmla="*/ 228674 h 2479557"/>
                <a:gd name="connsiteX199" fmla="*/ 778573 w 1383982"/>
                <a:gd name="connsiteY199" fmla="*/ 228579 h 2479557"/>
                <a:gd name="connsiteX200" fmla="*/ 780002 w 1383982"/>
                <a:gd name="connsiteY200" fmla="*/ 235523 h 2479557"/>
                <a:gd name="connsiteX201" fmla="*/ 774573 w 1383982"/>
                <a:gd name="connsiteY201" fmla="*/ 235809 h 2479557"/>
                <a:gd name="connsiteX202" fmla="*/ 766096 w 1383982"/>
                <a:gd name="connsiteY202" fmla="*/ 245701 h 2479557"/>
                <a:gd name="connsiteX203" fmla="*/ 763905 w 1383982"/>
                <a:gd name="connsiteY203" fmla="*/ 260731 h 2479557"/>
                <a:gd name="connsiteX204" fmla="*/ 779907 w 1383982"/>
                <a:gd name="connsiteY204" fmla="*/ 283750 h 2479557"/>
                <a:gd name="connsiteX205" fmla="*/ 788480 w 1383982"/>
                <a:gd name="connsiteY205" fmla="*/ 288126 h 2479557"/>
                <a:gd name="connsiteX206" fmla="*/ 788860 w 1383982"/>
                <a:gd name="connsiteY206" fmla="*/ 292502 h 2479557"/>
                <a:gd name="connsiteX207" fmla="*/ 797623 w 1383982"/>
                <a:gd name="connsiteY207" fmla="*/ 298780 h 2479557"/>
                <a:gd name="connsiteX208" fmla="*/ 800767 w 1383982"/>
                <a:gd name="connsiteY208" fmla="*/ 311812 h 2479557"/>
                <a:gd name="connsiteX209" fmla="*/ 794099 w 1383982"/>
                <a:gd name="connsiteY209" fmla="*/ 317043 h 2479557"/>
                <a:gd name="connsiteX210" fmla="*/ 789622 w 1383982"/>
                <a:gd name="connsiteY210" fmla="*/ 329314 h 2479557"/>
                <a:gd name="connsiteX211" fmla="*/ 800767 w 1383982"/>
                <a:gd name="connsiteY211" fmla="*/ 336258 h 2479557"/>
                <a:gd name="connsiteX212" fmla="*/ 803529 w 1383982"/>
                <a:gd name="connsiteY212" fmla="*/ 347387 h 2479557"/>
                <a:gd name="connsiteX213" fmla="*/ 813816 w 1383982"/>
                <a:gd name="connsiteY213" fmla="*/ 353665 h 2479557"/>
                <a:gd name="connsiteX214" fmla="*/ 820388 w 1383982"/>
                <a:gd name="connsiteY214" fmla="*/ 369741 h 2479557"/>
                <a:gd name="connsiteX215" fmla="*/ 829913 w 1383982"/>
                <a:gd name="connsiteY215" fmla="*/ 376875 h 2479557"/>
                <a:gd name="connsiteX216" fmla="*/ 844677 w 1383982"/>
                <a:gd name="connsiteY216" fmla="*/ 363748 h 2479557"/>
                <a:gd name="connsiteX217" fmla="*/ 811816 w 1383982"/>
                <a:gd name="connsiteY217" fmla="*/ 329694 h 2479557"/>
                <a:gd name="connsiteX218" fmla="*/ 809625 w 1383982"/>
                <a:gd name="connsiteY218" fmla="*/ 302014 h 2479557"/>
                <a:gd name="connsiteX219" fmla="*/ 803148 w 1383982"/>
                <a:gd name="connsiteY219" fmla="*/ 286414 h 2479557"/>
                <a:gd name="connsiteX220" fmla="*/ 810197 w 1383982"/>
                <a:gd name="connsiteY220" fmla="*/ 281943 h 2479557"/>
                <a:gd name="connsiteX221" fmla="*/ 827818 w 1383982"/>
                <a:gd name="connsiteY221" fmla="*/ 295260 h 2479557"/>
                <a:gd name="connsiteX222" fmla="*/ 834200 w 1383982"/>
                <a:gd name="connsiteY222" fmla="*/ 305628 h 2479557"/>
                <a:gd name="connsiteX223" fmla="*/ 847058 w 1383982"/>
                <a:gd name="connsiteY223" fmla="*/ 314475 h 2479557"/>
                <a:gd name="connsiteX224" fmla="*/ 851535 w 1383982"/>
                <a:gd name="connsiteY224" fmla="*/ 321609 h 2479557"/>
                <a:gd name="connsiteX225" fmla="*/ 872109 w 1383982"/>
                <a:gd name="connsiteY225" fmla="*/ 334641 h 2479557"/>
                <a:gd name="connsiteX226" fmla="*/ 870299 w 1383982"/>
                <a:gd name="connsiteY226" fmla="*/ 368029 h 2479557"/>
                <a:gd name="connsiteX227" fmla="*/ 873633 w 1383982"/>
                <a:gd name="connsiteY227" fmla="*/ 373356 h 2479557"/>
                <a:gd name="connsiteX228" fmla="*/ 899541 w 1383982"/>
                <a:gd name="connsiteY228" fmla="*/ 381441 h 2479557"/>
                <a:gd name="connsiteX229" fmla="*/ 893826 w 1383982"/>
                <a:gd name="connsiteY229" fmla="*/ 396946 h 2479557"/>
                <a:gd name="connsiteX230" fmla="*/ 894207 w 1383982"/>
                <a:gd name="connsiteY230" fmla="*/ 408741 h 2479557"/>
                <a:gd name="connsiteX231" fmla="*/ 905161 w 1383982"/>
                <a:gd name="connsiteY231" fmla="*/ 426624 h 2479557"/>
                <a:gd name="connsiteX232" fmla="*/ 911923 w 1383982"/>
                <a:gd name="connsiteY232" fmla="*/ 429573 h 2479557"/>
                <a:gd name="connsiteX233" fmla="*/ 914019 w 1383982"/>
                <a:gd name="connsiteY233" fmla="*/ 434329 h 2479557"/>
                <a:gd name="connsiteX234" fmla="*/ 914686 w 1383982"/>
                <a:gd name="connsiteY234" fmla="*/ 445173 h 2479557"/>
                <a:gd name="connsiteX235" fmla="*/ 911352 w 1383982"/>
                <a:gd name="connsiteY235" fmla="*/ 451451 h 2479557"/>
                <a:gd name="connsiteX236" fmla="*/ 930212 w 1383982"/>
                <a:gd name="connsiteY236" fmla="*/ 500535 h 2479557"/>
                <a:gd name="connsiteX237" fmla="*/ 924687 w 1383982"/>
                <a:gd name="connsiteY237" fmla="*/ 509476 h 2479557"/>
                <a:gd name="connsiteX238" fmla="*/ 925639 w 1383982"/>
                <a:gd name="connsiteY238" fmla="*/ 522317 h 2479557"/>
                <a:gd name="connsiteX239" fmla="*/ 920687 w 1383982"/>
                <a:gd name="connsiteY239" fmla="*/ 529166 h 2479557"/>
                <a:gd name="connsiteX240" fmla="*/ 921734 w 1383982"/>
                <a:gd name="connsiteY240" fmla="*/ 538584 h 2479557"/>
                <a:gd name="connsiteX241" fmla="*/ 926021 w 1383982"/>
                <a:gd name="connsiteY241" fmla="*/ 544101 h 2479557"/>
                <a:gd name="connsiteX242" fmla="*/ 926783 w 1383982"/>
                <a:gd name="connsiteY242" fmla="*/ 562364 h 2479557"/>
                <a:gd name="connsiteX243" fmla="*/ 932783 w 1383982"/>
                <a:gd name="connsiteY243" fmla="*/ 568737 h 2479557"/>
                <a:gd name="connsiteX244" fmla="*/ 933164 w 1383982"/>
                <a:gd name="connsiteY244" fmla="*/ 578725 h 2479557"/>
                <a:gd name="connsiteX245" fmla="*/ 950309 w 1383982"/>
                <a:gd name="connsiteY245" fmla="*/ 592708 h 2479557"/>
                <a:gd name="connsiteX246" fmla="*/ 952405 w 1383982"/>
                <a:gd name="connsiteY246" fmla="*/ 591091 h 2479557"/>
                <a:gd name="connsiteX247" fmla="*/ 960025 w 1383982"/>
                <a:gd name="connsiteY247" fmla="*/ 620674 h 2479557"/>
                <a:gd name="connsiteX248" fmla="*/ 977551 w 1383982"/>
                <a:gd name="connsiteY248" fmla="*/ 643504 h 2479557"/>
                <a:gd name="connsiteX249" fmla="*/ 1001935 w 1383982"/>
                <a:gd name="connsiteY249" fmla="*/ 646452 h 2479557"/>
                <a:gd name="connsiteX250" fmla="*/ 999839 w 1383982"/>
                <a:gd name="connsiteY250" fmla="*/ 661767 h 2479557"/>
                <a:gd name="connsiteX251" fmla="*/ 1010984 w 1383982"/>
                <a:gd name="connsiteY251" fmla="*/ 691636 h 2479557"/>
                <a:gd name="connsiteX252" fmla="*/ 1019080 w 1383982"/>
                <a:gd name="connsiteY252" fmla="*/ 699721 h 2479557"/>
                <a:gd name="connsiteX253" fmla="*/ 1021937 w 1383982"/>
                <a:gd name="connsiteY253" fmla="*/ 709709 h 2479557"/>
                <a:gd name="connsiteX254" fmla="*/ 1019080 w 1383982"/>
                <a:gd name="connsiteY254" fmla="*/ 711326 h 2479557"/>
                <a:gd name="connsiteX255" fmla="*/ 1022699 w 1383982"/>
                <a:gd name="connsiteY255" fmla="*/ 725880 h 2479557"/>
                <a:gd name="connsiteX256" fmla="*/ 1028605 w 1383982"/>
                <a:gd name="connsiteY256" fmla="*/ 733585 h 2479557"/>
                <a:gd name="connsiteX257" fmla="*/ 1028224 w 1383982"/>
                <a:gd name="connsiteY257" fmla="*/ 743097 h 2479557"/>
                <a:gd name="connsiteX258" fmla="*/ 1034701 w 1383982"/>
                <a:gd name="connsiteY258" fmla="*/ 748233 h 2479557"/>
                <a:gd name="connsiteX259" fmla="*/ 1038892 w 1383982"/>
                <a:gd name="connsiteY259" fmla="*/ 760219 h 2479557"/>
                <a:gd name="connsiteX260" fmla="*/ 1047083 w 1383982"/>
                <a:gd name="connsiteY260" fmla="*/ 764785 h 2479557"/>
                <a:gd name="connsiteX261" fmla="*/ 1051941 w 1383982"/>
                <a:gd name="connsiteY261" fmla="*/ 773346 h 2479557"/>
                <a:gd name="connsiteX262" fmla="*/ 1056418 w 1383982"/>
                <a:gd name="connsiteY262" fmla="*/ 772109 h 2479557"/>
                <a:gd name="connsiteX263" fmla="*/ 1063657 w 1383982"/>
                <a:gd name="connsiteY263" fmla="*/ 778007 h 2479557"/>
                <a:gd name="connsiteX264" fmla="*/ 1066038 w 1383982"/>
                <a:gd name="connsiteY264" fmla="*/ 790373 h 2479557"/>
                <a:gd name="connsiteX265" fmla="*/ 1081373 w 1383982"/>
                <a:gd name="connsiteY265" fmla="*/ 811395 h 2479557"/>
                <a:gd name="connsiteX266" fmla="*/ 1087755 w 1383982"/>
                <a:gd name="connsiteY266" fmla="*/ 831180 h 2479557"/>
                <a:gd name="connsiteX267" fmla="*/ 1086136 w 1383982"/>
                <a:gd name="connsiteY267" fmla="*/ 842500 h 2479557"/>
                <a:gd name="connsiteX268" fmla="*/ 1079087 w 1383982"/>
                <a:gd name="connsiteY268" fmla="*/ 859337 h 2479557"/>
                <a:gd name="connsiteX269" fmla="*/ 1070801 w 1383982"/>
                <a:gd name="connsiteY269" fmla="*/ 868183 h 2479557"/>
                <a:gd name="connsiteX270" fmla="*/ 1068705 w 1383982"/>
                <a:gd name="connsiteY270" fmla="*/ 897576 h 2479557"/>
                <a:gd name="connsiteX271" fmla="*/ 1070801 w 1383982"/>
                <a:gd name="connsiteY271" fmla="*/ 907469 h 2479557"/>
                <a:gd name="connsiteX272" fmla="*/ 1080802 w 1383982"/>
                <a:gd name="connsiteY272" fmla="*/ 920691 h 2479557"/>
                <a:gd name="connsiteX273" fmla="*/ 1082040 w 1383982"/>
                <a:gd name="connsiteY273" fmla="*/ 948086 h 2479557"/>
                <a:gd name="connsiteX274" fmla="*/ 1092137 w 1383982"/>
                <a:gd name="connsiteY274" fmla="*/ 959881 h 2479557"/>
                <a:gd name="connsiteX275" fmla="*/ 1098709 w 1383982"/>
                <a:gd name="connsiteY275" fmla="*/ 974815 h 2479557"/>
                <a:gd name="connsiteX276" fmla="*/ 1113377 w 1383982"/>
                <a:gd name="connsiteY276" fmla="*/ 987657 h 2479557"/>
                <a:gd name="connsiteX277" fmla="*/ 1154716 w 1383982"/>
                <a:gd name="connsiteY277" fmla="*/ 996693 h 2479557"/>
                <a:gd name="connsiteX278" fmla="*/ 1166241 w 1383982"/>
                <a:gd name="connsiteY278" fmla="*/ 995552 h 2479557"/>
                <a:gd name="connsiteX279" fmla="*/ 1166813 w 1383982"/>
                <a:gd name="connsiteY279" fmla="*/ 998215 h 2479557"/>
                <a:gd name="connsiteX280" fmla="*/ 1154621 w 1383982"/>
                <a:gd name="connsiteY280" fmla="*/ 1002971 h 2479557"/>
                <a:gd name="connsiteX281" fmla="*/ 1147096 w 1383982"/>
                <a:gd name="connsiteY281" fmla="*/ 996789 h 2479557"/>
                <a:gd name="connsiteX282" fmla="*/ 1143095 w 1383982"/>
                <a:gd name="connsiteY282" fmla="*/ 999167 h 2479557"/>
                <a:gd name="connsiteX283" fmla="*/ 1145096 w 1383982"/>
                <a:gd name="connsiteY283" fmla="*/ 1013055 h 2479557"/>
                <a:gd name="connsiteX284" fmla="*/ 1161098 w 1383982"/>
                <a:gd name="connsiteY284" fmla="*/ 1011818 h 2479557"/>
                <a:gd name="connsiteX285" fmla="*/ 1161002 w 1383982"/>
                <a:gd name="connsiteY285" fmla="*/ 1004398 h 2479557"/>
                <a:gd name="connsiteX286" fmla="*/ 1172527 w 1383982"/>
                <a:gd name="connsiteY286" fmla="*/ 994601 h 2479557"/>
                <a:gd name="connsiteX287" fmla="*/ 1173099 w 1383982"/>
                <a:gd name="connsiteY287" fmla="*/ 985279 h 2479557"/>
                <a:gd name="connsiteX288" fmla="*/ 1164431 w 1383982"/>
                <a:gd name="connsiteY288" fmla="*/ 964352 h 2479557"/>
                <a:gd name="connsiteX289" fmla="*/ 1167098 w 1383982"/>
                <a:gd name="connsiteY289" fmla="*/ 954174 h 2479557"/>
                <a:gd name="connsiteX290" fmla="*/ 1173861 w 1383982"/>
                <a:gd name="connsiteY290" fmla="*/ 949893 h 2479557"/>
                <a:gd name="connsiteX291" fmla="*/ 1188720 w 1383982"/>
                <a:gd name="connsiteY291" fmla="*/ 951891 h 2479557"/>
                <a:gd name="connsiteX292" fmla="*/ 1188720 w 1383982"/>
                <a:gd name="connsiteY292" fmla="*/ 959310 h 2479557"/>
                <a:gd name="connsiteX293" fmla="*/ 1198817 w 1383982"/>
                <a:gd name="connsiteY293" fmla="*/ 965208 h 2479557"/>
                <a:gd name="connsiteX294" fmla="*/ 1202817 w 1383982"/>
                <a:gd name="connsiteY294" fmla="*/ 975862 h 2479557"/>
                <a:gd name="connsiteX295" fmla="*/ 1223296 w 1383982"/>
                <a:gd name="connsiteY295" fmla="*/ 985279 h 2479557"/>
                <a:gd name="connsiteX296" fmla="*/ 1242917 w 1383982"/>
                <a:gd name="connsiteY296" fmla="*/ 1000308 h 2479557"/>
                <a:gd name="connsiteX297" fmla="*/ 1249680 w 1383982"/>
                <a:gd name="connsiteY297" fmla="*/ 1031033 h 2479557"/>
                <a:gd name="connsiteX298" fmla="*/ 1261110 w 1383982"/>
                <a:gd name="connsiteY298" fmla="*/ 1033886 h 2479557"/>
                <a:gd name="connsiteX299" fmla="*/ 1285875 w 1383982"/>
                <a:gd name="connsiteY299" fmla="*/ 1025516 h 2479557"/>
                <a:gd name="connsiteX300" fmla="*/ 1286256 w 1383982"/>
                <a:gd name="connsiteY300" fmla="*/ 1031033 h 2479557"/>
                <a:gd name="connsiteX301" fmla="*/ 1291304 w 1383982"/>
                <a:gd name="connsiteY301" fmla="*/ 1035694 h 2479557"/>
                <a:gd name="connsiteX302" fmla="*/ 1284637 w 1383982"/>
                <a:gd name="connsiteY302" fmla="*/ 1043874 h 2479557"/>
                <a:gd name="connsiteX303" fmla="*/ 1285304 w 1383982"/>
                <a:gd name="connsiteY303" fmla="*/ 1063184 h 2479557"/>
                <a:gd name="connsiteX304" fmla="*/ 1316164 w 1383982"/>
                <a:gd name="connsiteY304" fmla="*/ 1093243 h 2479557"/>
                <a:gd name="connsiteX305" fmla="*/ 1313498 w 1383982"/>
                <a:gd name="connsiteY305" fmla="*/ 1111982 h 2479557"/>
                <a:gd name="connsiteX306" fmla="*/ 1316450 w 1383982"/>
                <a:gd name="connsiteY306" fmla="*/ 1128058 h 2479557"/>
                <a:gd name="connsiteX307" fmla="*/ 1320165 w 1383982"/>
                <a:gd name="connsiteY307" fmla="*/ 1132528 h 2479557"/>
                <a:gd name="connsiteX308" fmla="*/ 1371410 w 1383982"/>
                <a:gd name="connsiteY308" fmla="*/ 1157546 h 2479557"/>
                <a:gd name="connsiteX309" fmla="*/ 1368457 w 1383982"/>
                <a:gd name="connsiteY309" fmla="*/ 1165251 h 2479557"/>
                <a:gd name="connsiteX310" fmla="*/ 1382077 w 1383982"/>
                <a:gd name="connsiteY310" fmla="*/ 1184941 h 2479557"/>
                <a:gd name="connsiteX311" fmla="*/ 1379982 w 1383982"/>
                <a:gd name="connsiteY311" fmla="*/ 1191504 h 2479557"/>
                <a:gd name="connsiteX312" fmla="*/ 1383983 w 1383982"/>
                <a:gd name="connsiteY312" fmla="*/ 1195595 h 2479557"/>
                <a:gd name="connsiteX313" fmla="*/ 1379125 w 1383982"/>
                <a:gd name="connsiteY313" fmla="*/ 1237353 h 2479557"/>
                <a:gd name="connsiteX314" fmla="*/ 1373505 w 1383982"/>
                <a:gd name="connsiteY314" fmla="*/ 1249339 h 2479557"/>
                <a:gd name="connsiteX315" fmla="*/ 1355693 w 1383982"/>
                <a:gd name="connsiteY315" fmla="*/ 1271312 h 2479557"/>
                <a:gd name="connsiteX316" fmla="*/ 1345787 w 1383982"/>
                <a:gd name="connsiteY316" fmla="*/ 1278161 h 2479557"/>
                <a:gd name="connsiteX317" fmla="*/ 1324832 w 1383982"/>
                <a:gd name="connsiteY317" fmla="*/ 1283298 h 2479557"/>
                <a:gd name="connsiteX318" fmla="*/ 1313307 w 1383982"/>
                <a:gd name="connsiteY318" fmla="*/ 1291097 h 2479557"/>
                <a:gd name="connsiteX319" fmla="*/ 1313117 w 1383982"/>
                <a:gd name="connsiteY319" fmla="*/ 1298232 h 2479557"/>
                <a:gd name="connsiteX320" fmla="*/ 1293400 w 1383982"/>
                <a:gd name="connsiteY320" fmla="*/ 1309076 h 2479557"/>
                <a:gd name="connsiteX321" fmla="*/ 1288352 w 1383982"/>
                <a:gd name="connsiteY321" fmla="*/ 1318969 h 2479557"/>
                <a:gd name="connsiteX322" fmla="*/ 1279398 w 1383982"/>
                <a:gd name="connsiteY322" fmla="*/ 1326008 h 2479557"/>
                <a:gd name="connsiteX323" fmla="*/ 1270540 w 1383982"/>
                <a:gd name="connsiteY323" fmla="*/ 1326388 h 2479557"/>
                <a:gd name="connsiteX324" fmla="*/ 1264444 w 1383982"/>
                <a:gd name="connsiteY324" fmla="*/ 1332761 h 2479557"/>
                <a:gd name="connsiteX325" fmla="*/ 1253490 w 1383982"/>
                <a:gd name="connsiteY325" fmla="*/ 1332761 h 2479557"/>
                <a:gd name="connsiteX326" fmla="*/ 1230439 w 1383982"/>
                <a:gd name="connsiteY326" fmla="*/ 1313642 h 2479557"/>
                <a:gd name="connsiteX327" fmla="*/ 1219295 w 1383982"/>
                <a:gd name="connsiteY327" fmla="*/ 1287293 h 2479557"/>
                <a:gd name="connsiteX328" fmla="*/ 1205389 w 1383982"/>
                <a:gd name="connsiteY328" fmla="*/ 1219756 h 2479557"/>
                <a:gd name="connsiteX329" fmla="*/ 1181576 w 1383982"/>
                <a:gd name="connsiteY329" fmla="*/ 1176285 h 2479557"/>
                <a:gd name="connsiteX330" fmla="*/ 1164146 w 1383982"/>
                <a:gd name="connsiteY330" fmla="*/ 1153075 h 2479557"/>
                <a:gd name="connsiteX331" fmla="*/ 1105186 w 1383982"/>
                <a:gd name="connsiteY331" fmla="*/ 1121875 h 2479557"/>
                <a:gd name="connsiteX332" fmla="*/ 994315 w 1383982"/>
                <a:gd name="connsiteY332" fmla="*/ 1012198 h 2479557"/>
                <a:gd name="connsiteX333" fmla="*/ 891445 w 1383982"/>
                <a:gd name="connsiteY333" fmla="*/ 949988 h 2479557"/>
                <a:gd name="connsiteX334" fmla="*/ 892588 w 1383982"/>
                <a:gd name="connsiteY334" fmla="*/ 947515 h 2479557"/>
                <a:gd name="connsiteX335" fmla="*/ 881539 w 1383982"/>
                <a:gd name="connsiteY335" fmla="*/ 935720 h 2479557"/>
                <a:gd name="connsiteX336" fmla="*/ 866775 w 1383982"/>
                <a:gd name="connsiteY336" fmla="*/ 933722 h 2479557"/>
                <a:gd name="connsiteX337" fmla="*/ 867347 w 1383982"/>
                <a:gd name="connsiteY337" fmla="*/ 929156 h 2479557"/>
                <a:gd name="connsiteX338" fmla="*/ 861251 w 1383982"/>
                <a:gd name="connsiteY338" fmla="*/ 928491 h 2479557"/>
                <a:gd name="connsiteX339" fmla="*/ 851535 w 1383982"/>
                <a:gd name="connsiteY339" fmla="*/ 900239 h 2479557"/>
                <a:gd name="connsiteX340" fmla="*/ 854202 w 1383982"/>
                <a:gd name="connsiteY340" fmla="*/ 899193 h 2479557"/>
                <a:gd name="connsiteX341" fmla="*/ 849725 w 1383982"/>
                <a:gd name="connsiteY341" fmla="*/ 893676 h 2479557"/>
                <a:gd name="connsiteX342" fmla="*/ 840296 w 1383982"/>
                <a:gd name="connsiteY342" fmla="*/ 890822 h 2479557"/>
                <a:gd name="connsiteX343" fmla="*/ 839343 w 1383982"/>
                <a:gd name="connsiteY343" fmla="*/ 901666 h 2479557"/>
                <a:gd name="connsiteX344" fmla="*/ 816388 w 1383982"/>
                <a:gd name="connsiteY344" fmla="*/ 899764 h 2479557"/>
                <a:gd name="connsiteX345" fmla="*/ 815816 w 1383982"/>
                <a:gd name="connsiteY345" fmla="*/ 906898 h 2479557"/>
                <a:gd name="connsiteX346" fmla="*/ 810101 w 1383982"/>
                <a:gd name="connsiteY346" fmla="*/ 906803 h 2479557"/>
                <a:gd name="connsiteX347" fmla="*/ 811530 w 1383982"/>
                <a:gd name="connsiteY347" fmla="*/ 892725 h 2479557"/>
                <a:gd name="connsiteX348" fmla="*/ 804577 w 1383982"/>
                <a:gd name="connsiteY348" fmla="*/ 873605 h 2479557"/>
                <a:gd name="connsiteX349" fmla="*/ 783717 w 1383982"/>
                <a:gd name="connsiteY349" fmla="*/ 850680 h 2479557"/>
                <a:gd name="connsiteX350" fmla="*/ 786289 w 1383982"/>
                <a:gd name="connsiteY350" fmla="*/ 848302 h 2479557"/>
                <a:gd name="connsiteX351" fmla="*/ 780955 w 1383982"/>
                <a:gd name="connsiteY351" fmla="*/ 843546 h 2479557"/>
                <a:gd name="connsiteX352" fmla="*/ 774478 w 1383982"/>
                <a:gd name="connsiteY352" fmla="*/ 846115 h 2479557"/>
                <a:gd name="connsiteX353" fmla="*/ 775716 w 1383982"/>
                <a:gd name="connsiteY353" fmla="*/ 850300 h 2479557"/>
                <a:gd name="connsiteX354" fmla="*/ 761809 w 1383982"/>
                <a:gd name="connsiteY354" fmla="*/ 848017 h 2479557"/>
                <a:gd name="connsiteX355" fmla="*/ 742664 w 1383982"/>
                <a:gd name="connsiteY355" fmla="*/ 838790 h 2479557"/>
                <a:gd name="connsiteX356" fmla="*/ 739712 w 1383982"/>
                <a:gd name="connsiteY356" fmla="*/ 832227 h 2479557"/>
                <a:gd name="connsiteX357" fmla="*/ 744855 w 1383982"/>
                <a:gd name="connsiteY357" fmla="*/ 831941 h 2479557"/>
                <a:gd name="connsiteX358" fmla="*/ 745903 w 1383982"/>
                <a:gd name="connsiteY358" fmla="*/ 824712 h 2479557"/>
                <a:gd name="connsiteX359" fmla="*/ 739997 w 1383982"/>
                <a:gd name="connsiteY359" fmla="*/ 820907 h 2479557"/>
                <a:gd name="connsiteX360" fmla="*/ 738378 w 1383982"/>
                <a:gd name="connsiteY360" fmla="*/ 813487 h 2479557"/>
                <a:gd name="connsiteX361" fmla="*/ 744569 w 1383982"/>
                <a:gd name="connsiteY361" fmla="*/ 804261 h 2479557"/>
                <a:gd name="connsiteX362" fmla="*/ 741997 w 1383982"/>
                <a:gd name="connsiteY362" fmla="*/ 802739 h 2479557"/>
                <a:gd name="connsiteX363" fmla="*/ 745712 w 1383982"/>
                <a:gd name="connsiteY363" fmla="*/ 795890 h 2479557"/>
                <a:gd name="connsiteX364" fmla="*/ 741521 w 1383982"/>
                <a:gd name="connsiteY364" fmla="*/ 794653 h 2479557"/>
                <a:gd name="connsiteX365" fmla="*/ 743807 w 1383982"/>
                <a:gd name="connsiteY365" fmla="*/ 790373 h 2479557"/>
                <a:gd name="connsiteX366" fmla="*/ 739807 w 1383982"/>
                <a:gd name="connsiteY366" fmla="*/ 785807 h 2479557"/>
                <a:gd name="connsiteX367" fmla="*/ 734377 w 1383982"/>
                <a:gd name="connsiteY367" fmla="*/ 794558 h 2479557"/>
                <a:gd name="connsiteX368" fmla="*/ 737140 w 1383982"/>
                <a:gd name="connsiteY368" fmla="*/ 801787 h 2479557"/>
                <a:gd name="connsiteX369" fmla="*/ 733425 w 1383982"/>
                <a:gd name="connsiteY369" fmla="*/ 806448 h 2479557"/>
                <a:gd name="connsiteX370" fmla="*/ 733901 w 1383982"/>
                <a:gd name="connsiteY370" fmla="*/ 830514 h 2479557"/>
                <a:gd name="connsiteX371" fmla="*/ 726948 w 1383982"/>
                <a:gd name="connsiteY371" fmla="*/ 830514 h 2479557"/>
                <a:gd name="connsiteX372" fmla="*/ 722376 w 1383982"/>
                <a:gd name="connsiteY372" fmla="*/ 819575 h 2479557"/>
                <a:gd name="connsiteX373" fmla="*/ 729710 w 1383982"/>
                <a:gd name="connsiteY373" fmla="*/ 804831 h 2479557"/>
                <a:gd name="connsiteX374" fmla="*/ 723519 w 1383982"/>
                <a:gd name="connsiteY374" fmla="*/ 791609 h 2479557"/>
                <a:gd name="connsiteX375" fmla="*/ 731234 w 1383982"/>
                <a:gd name="connsiteY375" fmla="*/ 787329 h 2479557"/>
                <a:gd name="connsiteX376" fmla="*/ 738283 w 1383982"/>
                <a:gd name="connsiteY376" fmla="*/ 771443 h 2479557"/>
                <a:gd name="connsiteX377" fmla="*/ 738473 w 1383982"/>
                <a:gd name="connsiteY377" fmla="*/ 762312 h 2479557"/>
                <a:gd name="connsiteX378" fmla="*/ 730282 w 1383982"/>
                <a:gd name="connsiteY378" fmla="*/ 763453 h 2479557"/>
                <a:gd name="connsiteX379" fmla="*/ 731806 w 1383982"/>
                <a:gd name="connsiteY379" fmla="*/ 745475 h 2479557"/>
                <a:gd name="connsiteX380" fmla="*/ 740093 w 1383982"/>
                <a:gd name="connsiteY380" fmla="*/ 726355 h 2479557"/>
                <a:gd name="connsiteX381" fmla="*/ 742664 w 1383982"/>
                <a:gd name="connsiteY381" fmla="*/ 709519 h 2479557"/>
                <a:gd name="connsiteX382" fmla="*/ 749427 w 1383982"/>
                <a:gd name="connsiteY382" fmla="*/ 708377 h 2479557"/>
                <a:gd name="connsiteX383" fmla="*/ 749998 w 1383982"/>
                <a:gd name="connsiteY383" fmla="*/ 685072 h 2479557"/>
                <a:gd name="connsiteX384" fmla="*/ 745236 w 1383982"/>
                <a:gd name="connsiteY384" fmla="*/ 684026 h 2479557"/>
                <a:gd name="connsiteX385" fmla="*/ 745808 w 1383982"/>
                <a:gd name="connsiteY385" fmla="*/ 672896 h 2479557"/>
                <a:gd name="connsiteX386" fmla="*/ 751332 w 1383982"/>
                <a:gd name="connsiteY386" fmla="*/ 668711 h 2479557"/>
                <a:gd name="connsiteX387" fmla="*/ 747617 w 1383982"/>
                <a:gd name="connsiteY387" fmla="*/ 665572 h 2479557"/>
                <a:gd name="connsiteX388" fmla="*/ 745617 w 1383982"/>
                <a:gd name="connsiteY388" fmla="*/ 655394 h 2479557"/>
                <a:gd name="connsiteX389" fmla="*/ 748475 w 1383982"/>
                <a:gd name="connsiteY389" fmla="*/ 645882 h 2479557"/>
                <a:gd name="connsiteX390" fmla="*/ 751332 w 1383982"/>
                <a:gd name="connsiteY390" fmla="*/ 645406 h 2479557"/>
                <a:gd name="connsiteX391" fmla="*/ 752570 w 1383982"/>
                <a:gd name="connsiteY391" fmla="*/ 622481 h 2479557"/>
                <a:gd name="connsiteX392" fmla="*/ 751332 w 1383982"/>
                <a:gd name="connsiteY392" fmla="*/ 610306 h 2479557"/>
                <a:gd name="connsiteX393" fmla="*/ 743712 w 1383982"/>
                <a:gd name="connsiteY393" fmla="*/ 600128 h 2479557"/>
                <a:gd name="connsiteX394" fmla="*/ 740473 w 1383982"/>
                <a:gd name="connsiteY394" fmla="*/ 572732 h 2479557"/>
                <a:gd name="connsiteX395" fmla="*/ 721138 w 1383982"/>
                <a:gd name="connsiteY395" fmla="*/ 521747 h 2479557"/>
                <a:gd name="connsiteX396" fmla="*/ 712184 w 1383982"/>
                <a:gd name="connsiteY396" fmla="*/ 509952 h 2479557"/>
                <a:gd name="connsiteX397" fmla="*/ 693801 w 1383982"/>
                <a:gd name="connsiteY397" fmla="*/ 499869 h 2479557"/>
                <a:gd name="connsiteX398" fmla="*/ 685514 w 1383982"/>
                <a:gd name="connsiteY398" fmla="*/ 472759 h 2479557"/>
                <a:gd name="connsiteX399" fmla="*/ 669893 w 1383982"/>
                <a:gd name="connsiteY399" fmla="*/ 454305 h 2479557"/>
                <a:gd name="connsiteX400" fmla="*/ 654844 w 1383982"/>
                <a:gd name="connsiteY400" fmla="*/ 450500 h 2479557"/>
                <a:gd name="connsiteX401" fmla="*/ 653034 w 1383982"/>
                <a:gd name="connsiteY401" fmla="*/ 456778 h 2479557"/>
                <a:gd name="connsiteX402" fmla="*/ 648748 w 1383982"/>
                <a:gd name="connsiteY402" fmla="*/ 458015 h 2479557"/>
                <a:gd name="connsiteX403" fmla="*/ 618363 w 1383982"/>
                <a:gd name="connsiteY403" fmla="*/ 435851 h 2479557"/>
                <a:gd name="connsiteX404" fmla="*/ 611791 w 1383982"/>
                <a:gd name="connsiteY404" fmla="*/ 433378 h 2479557"/>
                <a:gd name="connsiteX405" fmla="*/ 605409 w 1383982"/>
                <a:gd name="connsiteY405" fmla="*/ 436041 h 2479557"/>
                <a:gd name="connsiteX406" fmla="*/ 597884 w 1383982"/>
                <a:gd name="connsiteY406" fmla="*/ 424722 h 2479557"/>
                <a:gd name="connsiteX407" fmla="*/ 579025 w 1383982"/>
                <a:gd name="connsiteY407" fmla="*/ 411405 h 2479557"/>
                <a:gd name="connsiteX408" fmla="*/ 579120 w 1383982"/>
                <a:gd name="connsiteY408" fmla="*/ 407219 h 2479557"/>
                <a:gd name="connsiteX409" fmla="*/ 573119 w 1383982"/>
                <a:gd name="connsiteY409" fmla="*/ 406934 h 2479557"/>
                <a:gd name="connsiteX410" fmla="*/ 538925 w 1383982"/>
                <a:gd name="connsiteY410" fmla="*/ 378778 h 2479557"/>
                <a:gd name="connsiteX411" fmla="*/ 548164 w 1383982"/>
                <a:gd name="connsiteY411" fmla="*/ 379634 h 2479557"/>
                <a:gd name="connsiteX412" fmla="*/ 560260 w 1383982"/>
                <a:gd name="connsiteY412" fmla="*/ 388575 h 2479557"/>
                <a:gd name="connsiteX413" fmla="*/ 561499 w 1383982"/>
                <a:gd name="connsiteY413" fmla="*/ 386292 h 2479557"/>
                <a:gd name="connsiteX414" fmla="*/ 551402 w 1383982"/>
                <a:gd name="connsiteY414" fmla="*/ 378968 h 2479557"/>
                <a:gd name="connsiteX415" fmla="*/ 541115 w 1383982"/>
                <a:gd name="connsiteY415" fmla="*/ 375924 h 2479557"/>
                <a:gd name="connsiteX416" fmla="*/ 534543 w 1383982"/>
                <a:gd name="connsiteY416" fmla="*/ 378017 h 2479557"/>
                <a:gd name="connsiteX417" fmla="*/ 512921 w 1383982"/>
                <a:gd name="connsiteY417" fmla="*/ 359182 h 2479557"/>
                <a:gd name="connsiteX418" fmla="*/ 514731 w 1383982"/>
                <a:gd name="connsiteY418" fmla="*/ 357375 h 2479557"/>
                <a:gd name="connsiteX419" fmla="*/ 510921 w 1383982"/>
                <a:gd name="connsiteY419" fmla="*/ 352619 h 2479557"/>
                <a:gd name="connsiteX420" fmla="*/ 514541 w 1383982"/>
                <a:gd name="connsiteY420" fmla="*/ 346817 h 2479557"/>
                <a:gd name="connsiteX421" fmla="*/ 498062 w 1383982"/>
                <a:gd name="connsiteY421" fmla="*/ 327126 h 2479557"/>
                <a:gd name="connsiteX422" fmla="*/ 489109 w 1383982"/>
                <a:gd name="connsiteY422" fmla="*/ 308292 h 2479557"/>
                <a:gd name="connsiteX423" fmla="*/ 485680 w 1383982"/>
                <a:gd name="connsiteY423" fmla="*/ 318280 h 2479557"/>
                <a:gd name="connsiteX424" fmla="*/ 471297 w 1383982"/>
                <a:gd name="connsiteY424" fmla="*/ 311621 h 2479557"/>
                <a:gd name="connsiteX425" fmla="*/ 474250 w 1383982"/>
                <a:gd name="connsiteY425" fmla="*/ 308577 h 2479557"/>
                <a:gd name="connsiteX426" fmla="*/ 479108 w 1383982"/>
                <a:gd name="connsiteY426" fmla="*/ 310099 h 2479557"/>
                <a:gd name="connsiteX427" fmla="*/ 493871 w 1383982"/>
                <a:gd name="connsiteY427" fmla="*/ 295260 h 2479557"/>
                <a:gd name="connsiteX428" fmla="*/ 497872 w 1383982"/>
                <a:gd name="connsiteY428" fmla="*/ 282989 h 2479557"/>
                <a:gd name="connsiteX429" fmla="*/ 490061 w 1383982"/>
                <a:gd name="connsiteY429" fmla="*/ 256260 h 2479557"/>
                <a:gd name="connsiteX430" fmla="*/ 484346 w 1383982"/>
                <a:gd name="connsiteY430" fmla="*/ 262443 h 2479557"/>
                <a:gd name="connsiteX431" fmla="*/ 480727 w 1383982"/>
                <a:gd name="connsiteY431" fmla="*/ 293072 h 2479557"/>
                <a:gd name="connsiteX432" fmla="*/ 475393 w 1383982"/>
                <a:gd name="connsiteY432" fmla="*/ 297733 h 2479557"/>
                <a:gd name="connsiteX433" fmla="*/ 468725 w 1383982"/>
                <a:gd name="connsiteY433" fmla="*/ 295546 h 2479557"/>
                <a:gd name="connsiteX434" fmla="*/ 465106 w 1383982"/>
                <a:gd name="connsiteY434" fmla="*/ 302680 h 2479557"/>
                <a:gd name="connsiteX435" fmla="*/ 465677 w 1383982"/>
                <a:gd name="connsiteY435" fmla="*/ 320087 h 2479557"/>
                <a:gd name="connsiteX436" fmla="*/ 461391 w 1383982"/>
                <a:gd name="connsiteY436" fmla="*/ 320563 h 2479557"/>
                <a:gd name="connsiteX437" fmla="*/ 441007 w 1383982"/>
                <a:gd name="connsiteY437" fmla="*/ 307911 h 2479557"/>
                <a:gd name="connsiteX438" fmla="*/ 426625 w 1383982"/>
                <a:gd name="connsiteY438" fmla="*/ 305438 h 2479557"/>
                <a:gd name="connsiteX439" fmla="*/ 428625 w 1383982"/>
                <a:gd name="connsiteY439" fmla="*/ 300397 h 2479557"/>
                <a:gd name="connsiteX440" fmla="*/ 433769 w 1383982"/>
                <a:gd name="connsiteY440" fmla="*/ 304106 h 2479557"/>
                <a:gd name="connsiteX441" fmla="*/ 434435 w 1383982"/>
                <a:gd name="connsiteY441" fmla="*/ 300492 h 2479557"/>
                <a:gd name="connsiteX442" fmla="*/ 429387 w 1383982"/>
                <a:gd name="connsiteY442" fmla="*/ 298590 h 2479557"/>
                <a:gd name="connsiteX443" fmla="*/ 415671 w 1383982"/>
                <a:gd name="connsiteY443" fmla="*/ 300682 h 2479557"/>
                <a:gd name="connsiteX444" fmla="*/ 408051 w 1383982"/>
                <a:gd name="connsiteY444" fmla="*/ 309148 h 2479557"/>
                <a:gd name="connsiteX445" fmla="*/ 404336 w 1383982"/>
                <a:gd name="connsiteY445" fmla="*/ 320468 h 2479557"/>
                <a:gd name="connsiteX446" fmla="*/ 398336 w 1383982"/>
                <a:gd name="connsiteY446" fmla="*/ 323131 h 2479557"/>
                <a:gd name="connsiteX447" fmla="*/ 398240 w 1383982"/>
                <a:gd name="connsiteY447" fmla="*/ 328648 h 2479557"/>
                <a:gd name="connsiteX448" fmla="*/ 391478 w 1383982"/>
                <a:gd name="connsiteY448" fmla="*/ 332453 h 2479557"/>
                <a:gd name="connsiteX449" fmla="*/ 383667 w 1383982"/>
                <a:gd name="connsiteY449" fmla="*/ 329980 h 2479557"/>
                <a:gd name="connsiteX450" fmla="*/ 376047 w 1383982"/>
                <a:gd name="connsiteY450" fmla="*/ 325034 h 2479557"/>
                <a:gd name="connsiteX451" fmla="*/ 369380 w 1383982"/>
                <a:gd name="connsiteY451" fmla="*/ 311621 h 2479557"/>
                <a:gd name="connsiteX452" fmla="*/ 354140 w 1383982"/>
                <a:gd name="connsiteY452" fmla="*/ 307816 h 2479557"/>
                <a:gd name="connsiteX453" fmla="*/ 338804 w 1383982"/>
                <a:gd name="connsiteY453" fmla="*/ 272716 h 2479557"/>
                <a:gd name="connsiteX454" fmla="*/ 321564 w 1383982"/>
                <a:gd name="connsiteY454" fmla="*/ 259970 h 2479557"/>
                <a:gd name="connsiteX455" fmla="*/ 300514 w 1383982"/>
                <a:gd name="connsiteY455" fmla="*/ 254548 h 2479557"/>
                <a:gd name="connsiteX456" fmla="*/ 296228 w 1383982"/>
                <a:gd name="connsiteY456" fmla="*/ 256070 h 2479557"/>
                <a:gd name="connsiteX457" fmla="*/ 294513 w 1383982"/>
                <a:gd name="connsiteY457" fmla="*/ 261301 h 2479557"/>
                <a:gd name="connsiteX458" fmla="*/ 290322 w 1383982"/>
                <a:gd name="connsiteY458" fmla="*/ 261587 h 2479557"/>
                <a:gd name="connsiteX459" fmla="*/ 278130 w 1383982"/>
                <a:gd name="connsiteY459" fmla="*/ 248840 h 2479557"/>
                <a:gd name="connsiteX460" fmla="*/ 267653 w 1383982"/>
                <a:gd name="connsiteY460" fmla="*/ 229911 h 2479557"/>
                <a:gd name="connsiteX461" fmla="*/ 257365 w 1383982"/>
                <a:gd name="connsiteY461" fmla="*/ 222301 h 2479557"/>
                <a:gd name="connsiteX462" fmla="*/ 245745 w 1383982"/>
                <a:gd name="connsiteY462" fmla="*/ 216784 h 2479557"/>
                <a:gd name="connsiteX463" fmla="*/ 226504 w 1383982"/>
                <a:gd name="connsiteY463" fmla="*/ 213930 h 2479557"/>
                <a:gd name="connsiteX464" fmla="*/ 219361 w 1383982"/>
                <a:gd name="connsiteY464" fmla="*/ 220209 h 2479557"/>
                <a:gd name="connsiteX465" fmla="*/ 196215 w 1383982"/>
                <a:gd name="connsiteY465" fmla="*/ 205464 h 2479557"/>
                <a:gd name="connsiteX466" fmla="*/ 191357 w 1383982"/>
                <a:gd name="connsiteY466" fmla="*/ 209365 h 2479557"/>
                <a:gd name="connsiteX467" fmla="*/ 186785 w 1383982"/>
                <a:gd name="connsiteY467" fmla="*/ 206891 h 2479557"/>
                <a:gd name="connsiteX468" fmla="*/ 187357 w 1383982"/>
                <a:gd name="connsiteY468" fmla="*/ 199282 h 2479557"/>
                <a:gd name="connsiteX469" fmla="*/ 181451 w 1383982"/>
                <a:gd name="connsiteY469" fmla="*/ 195572 h 2479557"/>
                <a:gd name="connsiteX470" fmla="*/ 176403 w 1383982"/>
                <a:gd name="connsiteY470" fmla="*/ 196618 h 2479557"/>
                <a:gd name="connsiteX471" fmla="*/ 174117 w 1383982"/>
                <a:gd name="connsiteY471" fmla="*/ 193099 h 2479557"/>
                <a:gd name="connsiteX472" fmla="*/ 173927 w 1383982"/>
                <a:gd name="connsiteY472" fmla="*/ 159616 h 2479557"/>
                <a:gd name="connsiteX473" fmla="*/ 169354 w 1383982"/>
                <a:gd name="connsiteY473" fmla="*/ 144681 h 2479557"/>
                <a:gd name="connsiteX474" fmla="*/ 146971 w 1383982"/>
                <a:gd name="connsiteY474" fmla="*/ 126513 h 2479557"/>
                <a:gd name="connsiteX475" fmla="*/ 115252 w 1383982"/>
                <a:gd name="connsiteY475" fmla="*/ 115003 h 2479557"/>
                <a:gd name="connsiteX476" fmla="*/ 104299 w 1383982"/>
                <a:gd name="connsiteY476" fmla="*/ 93600 h 2479557"/>
                <a:gd name="connsiteX477" fmla="*/ 88392 w 1383982"/>
                <a:gd name="connsiteY477" fmla="*/ 81710 h 2479557"/>
                <a:gd name="connsiteX478" fmla="*/ 87725 w 1383982"/>
                <a:gd name="connsiteY478" fmla="*/ 72008 h 2479557"/>
                <a:gd name="connsiteX479" fmla="*/ 81248 w 1383982"/>
                <a:gd name="connsiteY479" fmla="*/ 67632 h 2479557"/>
                <a:gd name="connsiteX480" fmla="*/ 75343 w 1383982"/>
                <a:gd name="connsiteY480" fmla="*/ 76669 h 2479557"/>
                <a:gd name="connsiteX481" fmla="*/ 68008 w 1383982"/>
                <a:gd name="connsiteY481" fmla="*/ 73339 h 2479557"/>
                <a:gd name="connsiteX482" fmla="*/ 65056 w 1383982"/>
                <a:gd name="connsiteY482" fmla="*/ 64683 h 2479557"/>
                <a:gd name="connsiteX483" fmla="*/ 55245 w 1383982"/>
                <a:gd name="connsiteY483" fmla="*/ 59642 h 2479557"/>
                <a:gd name="connsiteX484" fmla="*/ 49911 w 1383982"/>
                <a:gd name="connsiteY484" fmla="*/ 62210 h 2479557"/>
                <a:gd name="connsiteX485" fmla="*/ 39624 w 1383982"/>
                <a:gd name="connsiteY485" fmla="*/ 35481 h 2479557"/>
                <a:gd name="connsiteX486" fmla="*/ 32099 w 1383982"/>
                <a:gd name="connsiteY486" fmla="*/ 28061 h 2479557"/>
                <a:gd name="connsiteX487" fmla="*/ 39719 w 1383982"/>
                <a:gd name="connsiteY487" fmla="*/ 24161 h 2479557"/>
                <a:gd name="connsiteX488" fmla="*/ 49816 w 1383982"/>
                <a:gd name="connsiteY488" fmla="*/ 32817 h 2479557"/>
                <a:gd name="connsiteX489" fmla="*/ 72009 w 1383982"/>
                <a:gd name="connsiteY489" fmla="*/ 30725 h 2479557"/>
                <a:gd name="connsiteX490" fmla="*/ 86487 w 1383982"/>
                <a:gd name="connsiteY490" fmla="*/ 32912 h 2479557"/>
                <a:gd name="connsiteX491" fmla="*/ 89916 w 1383982"/>
                <a:gd name="connsiteY491" fmla="*/ 37668 h 2479557"/>
                <a:gd name="connsiteX492" fmla="*/ 102965 w 1383982"/>
                <a:gd name="connsiteY492" fmla="*/ 35956 h 2479557"/>
                <a:gd name="connsiteX493" fmla="*/ 118396 w 1383982"/>
                <a:gd name="connsiteY493" fmla="*/ 38810 h 2479557"/>
                <a:gd name="connsiteX494" fmla="*/ 122777 w 1383982"/>
                <a:gd name="connsiteY494" fmla="*/ 43471 h 2479557"/>
                <a:gd name="connsiteX495" fmla="*/ 137827 w 1383982"/>
                <a:gd name="connsiteY495" fmla="*/ 46610 h 2479557"/>
                <a:gd name="connsiteX496" fmla="*/ 164211 w 1383982"/>
                <a:gd name="connsiteY496" fmla="*/ 44422 h 2479557"/>
                <a:gd name="connsiteX497" fmla="*/ 169831 w 1383982"/>
                <a:gd name="connsiteY497" fmla="*/ 47751 h 2479557"/>
                <a:gd name="connsiteX498" fmla="*/ 193072 w 1383982"/>
                <a:gd name="connsiteY498" fmla="*/ 35195 h 2479557"/>
                <a:gd name="connsiteX499" fmla="*/ 198787 w 1383982"/>
                <a:gd name="connsiteY499" fmla="*/ 38524 h 2479557"/>
                <a:gd name="connsiteX500" fmla="*/ 206026 w 1383982"/>
                <a:gd name="connsiteY500" fmla="*/ 37098 h 2479557"/>
                <a:gd name="connsiteX501" fmla="*/ 207454 w 1383982"/>
                <a:gd name="connsiteY501" fmla="*/ 31390 h 2479557"/>
                <a:gd name="connsiteX502" fmla="*/ 201454 w 1383982"/>
                <a:gd name="connsiteY502" fmla="*/ 31010 h 2479557"/>
                <a:gd name="connsiteX503" fmla="*/ 211931 w 1383982"/>
                <a:gd name="connsiteY503" fmla="*/ 19595 h 2479557"/>
                <a:gd name="connsiteX504" fmla="*/ 220123 w 1383982"/>
                <a:gd name="connsiteY504" fmla="*/ 22354 h 2479557"/>
                <a:gd name="connsiteX505" fmla="*/ 215170 w 1383982"/>
                <a:gd name="connsiteY505" fmla="*/ 45944 h 2479557"/>
                <a:gd name="connsiteX506" fmla="*/ 222409 w 1383982"/>
                <a:gd name="connsiteY506" fmla="*/ 57930 h 2479557"/>
                <a:gd name="connsiteX507" fmla="*/ 236696 w 1383982"/>
                <a:gd name="connsiteY507" fmla="*/ 69344 h 2479557"/>
                <a:gd name="connsiteX508" fmla="*/ 248793 w 1383982"/>
                <a:gd name="connsiteY508" fmla="*/ 72864 h 2479557"/>
                <a:gd name="connsiteX509" fmla="*/ 261652 w 1383982"/>
                <a:gd name="connsiteY509" fmla="*/ 84278 h 2479557"/>
                <a:gd name="connsiteX510" fmla="*/ 261175 w 1383982"/>
                <a:gd name="connsiteY510" fmla="*/ 88274 h 2479557"/>
                <a:gd name="connsiteX511" fmla="*/ 268796 w 1383982"/>
                <a:gd name="connsiteY511" fmla="*/ 90747 h 2479557"/>
                <a:gd name="connsiteX512" fmla="*/ 278511 w 1383982"/>
                <a:gd name="connsiteY512" fmla="*/ 80569 h 2479557"/>
                <a:gd name="connsiteX513" fmla="*/ 279082 w 1383982"/>
                <a:gd name="connsiteY513" fmla="*/ 72198 h 2479557"/>
                <a:gd name="connsiteX514" fmla="*/ 299085 w 1383982"/>
                <a:gd name="connsiteY514" fmla="*/ 79047 h 2479557"/>
                <a:gd name="connsiteX515" fmla="*/ 313944 w 1383982"/>
                <a:gd name="connsiteY515" fmla="*/ 107203 h 2479557"/>
                <a:gd name="connsiteX516" fmla="*/ 322421 w 1383982"/>
                <a:gd name="connsiteY516" fmla="*/ 108535 h 2479557"/>
                <a:gd name="connsiteX517" fmla="*/ 328041 w 1383982"/>
                <a:gd name="connsiteY517" fmla="*/ 97405 h 2479557"/>
                <a:gd name="connsiteX518" fmla="*/ 313087 w 1383982"/>
                <a:gd name="connsiteY518" fmla="*/ 81996 h 2479557"/>
                <a:gd name="connsiteX519" fmla="*/ 314230 w 1383982"/>
                <a:gd name="connsiteY519" fmla="*/ 72008 h 2479557"/>
                <a:gd name="connsiteX520" fmla="*/ 320611 w 1383982"/>
                <a:gd name="connsiteY520" fmla="*/ 78191 h 2479557"/>
                <a:gd name="connsiteX521" fmla="*/ 322040 w 1383982"/>
                <a:gd name="connsiteY521" fmla="*/ 74291 h 2479557"/>
                <a:gd name="connsiteX522" fmla="*/ 316611 w 1383982"/>
                <a:gd name="connsiteY522" fmla="*/ 70010 h 2479557"/>
                <a:gd name="connsiteX523" fmla="*/ 319183 w 1383982"/>
                <a:gd name="connsiteY523" fmla="*/ 64208 h 2479557"/>
                <a:gd name="connsiteX524" fmla="*/ 314801 w 1383982"/>
                <a:gd name="connsiteY524" fmla="*/ 47656 h 2479557"/>
                <a:gd name="connsiteX525" fmla="*/ 316992 w 1383982"/>
                <a:gd name="connsiteY525" fmla="*/ 39095 h 2479557"/>
                <a:gd name="connsiteX526" fmla="*/ 300323 w 1383982"/>
                <a:gd name="connsiteY526" fmla="*/ 25398 h 2479557"/>
                <a:gd name="connsiteX527" fmla="*/ 290513 w 1383982"/>
                <a:gd name="connsiteY527" fmla="*/ 43376 h 2479557"/>
                <a:gd name="connsiteX528" fmla="*/ 292322 w 1383982"/>
                <a:gd name="connsiteY528" fmla="*/ 54220 h 2479557"/>
                <a:gd name="connsiteX529" fmla="*/ 262033 w 1383982"/>
                <a:gd name="connsiteY529" fmla="*/ 65730 h 2479557"/>
                <a:gd name="connsiteX530" fmla="*/ 246412 w 1383982"/>
                <a:gd name="connsiteY530" fmla="*/ 53934 h 2479557"/>
                <a:gd name="connsiteX531" fmla="*/ 248698 w 1383982"/>
                <a:gd name="connsiteY531" fmla="*/ 48798 h 2479557"/>
                <a:gd name="connsiteX532" fmla="*/ 254413 w 1383982"/>
                <a:gd name="connsiteY532" fmla="*/ 53554 h 2479557"/>
                <a:gd name="connsiteX533" fmla="*/ 247364 w 1383982"/>
                <a:gd name="connsiteY533" fmla="*/ 34720 h 2479557"/>
                <a:gd name="connsiteX534" fmla="*/ 258509 w 1383982"/>
                <a:gd name="connsiteY534" fmla="*/ 18168 h 2479557"/>
                <a:gd name="connsiteX535" fmla="*/ 253365 w 1383982"/>
                <a:gd name="connsiteY535" fmla="*/ 13602 h 2479557"/>
                <a:gd name="connsiteX536" fmla="*/ 255365 w 1383982"/>
                <a:gd name="connsiteY536" fmla="*/ 0 h 24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1383982" h="2479557">
                  <a:moveTo>
                    <a:pt x="114586" y="2470426"/>
                  </a:moveTo>
                  <a:lnTo>
                    <a:pt x="128778" y="2473946"/>
                  </a:lnTo>
                  <a:lnTo>
                    <a:pt x="124206" y="2477941"/>
                  </a:lnTo>
                  <a:lnTo>
                    <a:pt x="111633" y="2479558"/>
                  </a:lnTo>
                  <a:lnTo>
                    <a:pt x="110490" y="2472614"/>
                  </a:lnTo>
                  <a:lnTo>
                    <a:pt x="114586" y="2470426"/>
                  </a:lnTo>
                  <a:close/>
                  <a:moveTo>
                    <a:pt x="1008983" y="2347242"/>
                  </a:moveTo>
                  <a:lnTo>
                    <a:pt x="1018794" y="2353806"/>
                  </a:lnTo>
                  <a:lnTo>
                    <a:pt x="1025462" y="2363984"/>
                  </a:lnTo>
                  <a:lnTo>
                    <a:pt x="1025366" y="2380726"/>
                  </a:lnTo>
                  <a:lnTo>
                    <a:pt x="1017460" y="2384626"/>
                  </a:lnTo>
                  <a:lnTo>
                    <a:pt x="1013270" y="2378062"/>
                  </a:lnTo>
                  <a:lnTo>
                    <a:pt x="1002316" y="2376160"/>
                  </a:lnTo>
                  <a:lnTo>
                    <a:pt x="994601" y="2363699"/>
                  </a:lnTo>
                  <a:lnTo>
                    <a:pt x="1008983" y="2347242"/>
                  </a:lnTo>
                  <a:close/>
                  <a:moveTo>
                    <a:pt x="1054037" y="2229957"/>
                  </a:moveTo>
                  <a:lnTo>
                    <a:pt x="1056227" y="2236139"/>
                  </a:lnTo>
                  <a:lnTo>
                    <a:pt x="1051846" y="2242418"/>
                  </a:lnTo>
                  <a:lnTo>
                    <a:pt x="1049084" y="2236996"/>
                  </a:lnTo>
                  <a:lnTo>
                    <a:pt x="1054037" y="2229957"/>
                  </a:lnTo>
                  <a:close/>
                  <a:moveTo>
                    <a:pt x="1261015" y="944376"/>
                  </a:moveTo>
                  <a:lnTo>
                    <a:pt x="1287589" y="988037"/>
                  </a:lnTo>
                  <a:lnTo>
                    <a:pt x="1291781" y="1006206"/>
                  </a:lnTo>
                  <a:lnTo>
                    <a:pt x="1276922" y="1003447"/>
                  </a:lnTo>
                  <a:lnTo>
                    <a:pt x="1270159" y="993459"/>
                  </a:lnTo>
                  <a:lnTo>
                    <a:pt x="1259681" y="957218"/>
                  </a:lnTo>
                  <a:lnTo>
                    <a:pt x="1261015" y="944376"/>
                  </a:lnTo>
                  <a:close/>
                  <a:moveTo>
                    <a:pt x="770668" y="904995"/>
                  </a:moveTo>
                  <a:lnTo>
                    <a:pt x="800386" y="906517"/>
                  </a:lnTo>
                  <a:lnTo>
                    <a:pt x="810959" y="920215"/>
                  </a:lnTo>
                  <a:lnTo>
                    <a:pt x="819912" y="921261"/>
                  </a:lnTo>
                  <a:lnTo>
                    <a:pt x="827627" y="927159"/>
                  </a:lnTo>
                  <a:lnTo>
                    <a:pt x="840296" y="950274"/>
                  </a:lnTo>
                  <a:lnTo>
                    <a:pt x="836962" y="958169"/>
                  </a:lnTo>
                  <a:lnTo>
                    <a:pt x="771049" y="910322"/>
                  </a:lnTo>
                  <a:lnTo>
                    <a:pt x="768096" y="907088"/>
                  </a:lnTo>
                  <a:lnTo>
                    <a:pt x="770668" y="904995"/>
                  </a:lnTo>
                  <a:close/>
                  <a:moveTo>
                    <a:pt x="1158621" y="902712"/>
                  </a:moveTo>
                  <a:lnTo>
                    <a:pt x="1175480" y="917837"/>
                  </a:lnTo>
                  <a:lnTo>
                    <a:pt x="1166622" y="937147"/>
                  </a:lnTo>
                  <a:lnTo>
                    <a:pt x="1161479" y="937432"/>
                  </a:lnTo>
                  <a:lnTo>
                    <a:pt x="1161860" y="929537"/>
                  </a:lnTo>
                  <a:lnTo>
                    <a:pt x="1154906" y="927064"/>
                  </a:lnTo>
                  <a:lnTo>
                    <a:pt x="1156049" y="922308"/>
                  </a:lnTo>
                  <a:lnTo>
                    <a:pt x="1151668" y="916790"/>
                  </a:lnTo>
                  <a:lnTo>
                    <a:pt x="1153382" y="910417"/>
                  </a:lnTo>
                  <a:lnTo>
                    <a:pt x="1150810" y="906042"/>
                  </a:lnTo>
                  <a:lnTo>
                    <a:pt x="1158621" y="902712"/>
                  </a:lnTo>
                  <a:close/>
                  <a:moveTo>
                    <a:pt x="1150430" y="887683"/>
                  </a:moveTo>
                  <a:lnTo>
                    <a:pt x="1158716" y="900429"/>
                  </a:lnTo>
                  <a:lnTo>
                    <a:pt x="1153097" y="903568"/>
                  </a:lnTo>
                  <a:lnTo>
                    <a:pt x="1147191" y="900144"/>
                  </a:lnTo>
                  <a:lnTo>
                    <a:pt x="1146239" y="892725"/>
                  </a:lnTo>
                  <a:lnTo>
                    <a:pt x="1150430" y="887683"/>
                  </a:lnTo>
                  <a:close/>
                  <a:moveTo>
                    <a:pt x="1076325" y="753751"/>
                  </a:moveTo>
                  <a:lnTo>
                    <a:pt x="1085088" y="767543"/>
                  </a:lnTo>
                  <a:lnTo>
                    <a:pt x="1103948" y="772680"/>
                  </a:lnTo>
                  <a:lnTo>
                    <a:pt x="1107948" y="778387"/>
                  </a:lnTo>
                  <a:lnTo>
                    <a:pt x="1108520" y="793036"/>
                  </a:lnTo>
                  <a:lnTo>
                    <a:pt x="1117759" y="813583"/>
                  </a:lnTo>
                  <a:lnTo>
                    <a:pt x="1113282" y="814439"/>
                  </a:lnTo>
                  <a:lnTo>
                    <a:pt x="1088136" y="795034"/>
                  </a:lnTo>
                  <a:lnTo>
                    <a:pt x="1081659" y="775819"/>
                  </a:lnTo>
                  <a:lnTo>
                    <a:pt x="1073182" y="767258"/>
                  </a:lnTo>
                  <a:lnTo>
                    <a:pt x="1076325" y="753751"/>
                  </a:lnTo>
                  <a:close/>
                  <a:moveTo>
                    <a:pt x="736568" y="710184"/>
                  </a:moveTo>
                  <a:lnTo>
                    <a:pt x="738568" y="723311"/>
                  </a:lnTo>
                  <a:lnTo>
                    <a:pt x="728091" y="755653"/>
                  </a:lnTo>
                  <a:lnTo>
                    <a:pt x="729139" y="784951"/>
                  </a:lnTo>
                  <a:lnTo>
                    <a:pt x="721900" y="791419"/>
                  </a:lnTo>
                  <a:lnTo>
                    <a:pt x="728186" y="804070"/>
                  </a:lnTo>
                  <a:lnTo>
                    <a:pt x="725043" y="814914"/>
                  </a:lnTo>
                  <a:lnTo>
                    <a:pt x="719042" y="815580"/>
                  </a:lnTo>
                  <a:lnTo>
                    <a:pt x="716089" y="820622"/>
                  </a:lnTo>
                  <a:lnTo>
                    <a:pt x="717613" y="827470"/>
                  </a:lnTo>
                  <a:lnTo>
                    <a:pt x="728472" y="839551"/>
                  </a:lnTo>
                  <a:lnTo>
                    <a:pt x="726948" y="842310"/>
                  </a:lnTo>
                  <a:lnTo>
                    <a:pt x="735806" y="850110"/>
                  </a:lnTo>
                  <a:lnTo>
                    <a:pt x="739997" y="862856"/>
                  </a:lnTo>
                  <a:lnTo>
                    <a:pt x="733616" y="873320"/>
                  </a:lnTo>
                  <a:lnTo>
                    <a:pt x="742379" y="880739"/>
                  </a:lnTo>
                  <a:lnTo>
                    <a:pt x="754285" y="897956"/>
                  </a:lnTo>
                  <a:lnTo>
                    <a:pt x="753618" y="901571"/>
                  </a:lnTo>
                  <a:lnTo>
                    <a:pt x="743522" y="896434"/>
                  </a:lnTo>
                  <a:lnTo>
                    <a:pt x="743045" y="890156"/>
                  </a:lnTo>
                  <a:lnTo>
                    <a:pt x="726091" y="872083"/>
                  </a:lnTo>
                  <a:lnTo>
                    <a:pt x="727901" y="867041"/>
                  </a:lnTo>
                  <a:lnTo>
                    <a:pt x="733330" y="867802"/>
                  </a:lnTo>
                  <a:lnTo>
                    <a:pt x="735425" y="862666"/>
                  </a:lnTo>
                  <a:lnTo>
                    <a:pt x="734282" y="852488"/>
                  </a:lnTo>
                  <a:lnTo>
                    <a:pt x="726662" y="843166"/>
                  </a:lnTo>
                  <a:lnTo>
                    <a:pt x="713994" y="836602"/>
                  </a:lnTo>
                  <a:lnTo>
                    <a:pt x="702373" y="840122"/>
                  </a:lnTo>
                  <a:lnTo>
                    <a:pt x="695706" y="835841"/>
                  </a:lnTo>
                  <a:lnTo>
                    <a:pt x="695325" y="830324"/>
                  </a:lnTo>
                  <a:lnTo>
                    <a:pt x="699230" y="829563"/>
                  </a:lnTo>
                  <a:lnTo>
                    <a:pt x="717804" y="780385"/>
                  </a:lnTo>
                  <a:lnTo>
                    <a:pt x="736568" y="710184"/>
                  </a:lnTo>
                  <a:close/>
                  <a:moveTo>
                    <a:pt x="1080135" y="699436"/>
                  </a:moveTo>
                  <a:lnTo>
                    <a:pt x="1075849" y="710850"/>
                  </a:lnTo>
                  <a:lnTo>
                    <a:pt x="1070896" y="713133"/>
                  </a:lnTo>
                  <a:lnTo>
                    <a:pt x="1069467" y="706094"/>
                  </a:lnTo>
                  <a:lnTo>
                    <a:pt x="1080135" y="699436"/>
                  </a:lnTo>
                  <a:close/>
                  <a:moveTo>
                    <a:pt x="744569" y="652540"/>
                  </a:moveTo>
                  <a:lnTo>
                    <a:pt x="743045" y="694584"/>
                  </a:lnTo>
                  <a:lnTo>
                    <a:pt x="739521" y="707616"/>
                  </a:lnTo>
                  <a:lnTo>
                    <a:pt x="734759" y="704287"/>
                  </a:lnTo>
                  <a:lnTo>
                    <a:pt x="744569" y="652540"/>
                  </a:lnTo>
                  <a:close/>
                  <a:moveTo>
                    <a:pt x="745141" y="603077"/>
                  </a:moveTo>
                  <a:lnTo>
                    <a:pt x="746665" y="622862"/>
                  </a:lnTo>
                  <a:lnTo>
                    <a:pt x="745046" y="646738"/>
                  </a:lnTo>
                  <a:lnTo>
                    <a:pt x="742379" y="646833"/>
                  </a:lnTo>
                  <a:lnTo>
                    <a:pt x="745141" y="603077"/>
                  </a:lnTo>
                  <a:close/>
                  <a:moveTo>
                    <a:pt x="1060037" y="594325"/>
                  </a:moveTo>
                  <a:lnTo>
                    <a:pt x="1062990" y="625716"/>
                  </a:lnTo>
                  <a:lnTo>
                    <a:pt x="1056227" y="621530"/>
                  </a:lnTo>
                  <a:lnTo>
                    <a:pt x="1052417" y="608213"/>
                  </a:lnTo>
                  <a:lnTo>
                    <a:pt x="1060037" y="594325"/>
                  </a:lnTo>
                  <a:close/>
                  <a:moveTo>
                    <a:pt x="997744" y="593945"/>
                  </a:moveTo>
                  <a:lnTo>
                    <a:pt x="1002887" y="605835"/>
                  </a:lnTo>
                  <a:lnTo>
                    <a:pt x="999744" y="610686"/>
                  </a:lnTo>
                  <a:lnTo>
                    <a:pt x="995839" y="608784"/>
                  </a:lnTo>
                  <a:lnTo>
                    <a:pt x="991934" y="595372"/>
                  </a:lnTo>
                  <a:lnTo>
                    <a:pt x="997744" y="593945"/>
                  </a:lnTo>
                  <a:close/>
                  <a:moveTo>
                    <a:pt x="991457" y="500915"/>
                  </a:moveTo>
                  <a:lnTo>
                    <a:pt x="986695" y="510617"/>
                  </a:lnTo>
                  <a:lnTo>
                    <a:pt x="990505" y="526503"/>
                  </a:lnTo>
                  <a:lnTo>
                    <a:pt x="979075" y="519464"/>
                  </a:lnTo>
                  <a:lnTo>
                    <a:pt x="962787" y="544862"/>
                  </a:lnTo>
                  <a:lnTo>
                    <a:pt x="962787" y="553613"/>
                  </a:lnTo>
                  <a:lnTo>
                    <a:pt x="957453" y="558845"/>
                  </a:lnTo>
                  <a:lnTo>
                    <a:pt x="957453" y="565313"/>
                  </a:lnTo>
                  <a:lnTo>
                    <a:pt x="951738" y="565789"/>
                  </a:lnTo>
                  <a:lnTo>
                    <a:pt x="950500" y="558559"/>
                  </a:lnTo>
                  <a:lnTo>
                    <a:pt x="954310" y="554279"/>
                  </a:lnTo>
                  <a:lnTo>
                    <a:pt x="956024" y="538298"/>
                  </a:lnTo>
                  <a:lnTo>
                    <a:pt x="966026" y="521747"/>
                  </a:lnTo>
                  <a:lnTo>
                    <a:pt x="964216" y="507859"/>
                  </a:lnTo>
                  <a:lnTo>
                    <a:pt x="973550" y="505481"/>
                  </a:lnTo>
                  <a:lnTo>
                    <a:pt x="975265" y="501391"/>
                  </a:lnTo>
                  <a:lnTo>
                    <a:pt x="981361" y="505195"/>
                  </a:lnTo>
                  <a:lnTo>
                    <a:pt x="991457" y="500915"/>
                  </a:lnTo>
                  <a:close/>
                  <a:moveTo>
                    <a:pt x="942022" y="482937"/>
                  </a:moveTo>
                  <a:lnTo>
                    <a:pt x="943737" y="490452"/>
                  </a:lnTo>
                  <a:lnTo>
                    <a:pt x="939451" y="490927"/>
                  </a:lnTo>
                  <a:lnTo>
                    <a:pt x="937831" y="485790"/>
                  </a:lnTo>
                  <a:lnTo>
                    <a:pt x="942022" y="482937"/>
                  </a:lnTo>
                  <a:close/>
                  <a:moveTo>
                    <a:pt x="474440" y="325699"/>
                  </a:moveTo>
                  <a:lnTo>
                    <a:pt x="487204" y="328743"/>
                  </a:lnTo>
                  <a:lnTo>
                    <a:pt x="494347" y="343677"/>
                  </a:lnTo>
                  <a:lnTo>
                    <a:pt x="485204" y="337685"/>
                  </a:lnTo>
                  <a:lnTo>
                    <a:pt x="466439" y="333119"/>
                  </a:lnTo>
                  <a:lnTo>
                    <a:pt x="465296" y="330455"/>
                  </a:lnTo>
                  <a:lnTo>
                    <a:pt x="474440" y="325699"/>
                  </a:lnTo>
                  <a:close/>
                  <a:moveTo>
                    <a:pt x="746474" y="185203"/>
                  </a:moveTo>
                  <a:lnTo>
                    <a:pt x="756571" y="194716"/>
                  </a:lnTo>
                  <a:lnTo>
                    <a:pt x="753332" y="206321"/>
                  </a:lnTo>
                  <a:lnTo>
                    <a:pt x="747427" y="204799"/>
                  </a:lnTo>
                  <a:lnTo>
                    <a:pt x="742664" y="191386"/>
                  </a:lnTo>
                  <a:lnTo>
                    <a:pt x="746474" y="185203"/>
                  </a:lnTo>
                  <a:close/>
                  <a:moveTo>
                    <a:pt x="794766" y="132791"/>
                  </a:moveTo>
                  <a:lnTo>
                    <a:pt x="798767" y="133267"/>
                  </a:lnTo>
                  <a:lnTo>
                    <a:pt x="801434" y="139164"/>
                  </a:lnTo>
                  <a:lnTo>
                    <a:pt x="792575" y="139545"/>
                  </a:lnTo>
                  <a:lnTo>
                    <a:pt x="790861" y="135169"/>
                  </a:lnTo>
                  <a:lnTo>
                    <a:pt x="794766" y="132791"/>
                  </a:lnTo>
                  <a:close/>
                  <a:moveTo>
                    <a:pt x="952" y="14839"/>
                  </a:moveTo>
                  <a:lnTo>
                    <a:pt x="14002" y="21973"/>
                  </a:lnTo>
                  <a:lnTo>
                    <a:pt x="13049" y="27015"/>
                  </a:lnTo>
                  <a:lnTo>
                    <a:pt x="0" y="17312"/>
                  </a:lnTo>
                  <a:lnTo>
                    <a:pt x="952" y="14839"/>
                  </a:lnTo>
                  <a:close/>
                  <a:moveTo>
                    <a:pt x="255365" y="0"/>
                  </a:moveTo>
                  <a:lnTo>
                    <a:pt x="261556" y="0"/>
                  </a:lnTo>
                  <a:lnTo>
                    <a:pt x="261556" y="0"/>
                  </a:lnTo>
                  <a:lnTo>
                    <a:pt x="265462" y="3900"/>
                  </a:lnTo>
                  <a:lnTo>
                    <a:pt x="268224" y="0"/>
                  </a:lnTo>
                  <a:lnTo>
                    <a:pt x="570167" y="951"/>
                  </a:lnTo>
                  <a:lnTo>
                    <a:pt x="570167" y="951"/>
                  </a:lnTo>
                  <a:lnTo>
                    <a:pt x="578453" y="3424"/>
                  </a:lnTo>
                  <a:lnTo>
                    <a:pt x="584549" y="19690"/>
                  </a:lnTo>
                  <a:lnTo>
                    <a:pt x="584549" y="19690"/>
                  </a:lnTo>
                  <a:lnTo>
                    <a:pt x="583883" y="24446"/>
                  </a:lnTo>
                  <a:lnTo>
                    <a:pt x="596170" y="34244"/>
                  </a:lnTo>
                  <a:lnTo>
                    <a:pt x="599980" y="52888"/>
                  </a:lnTo>
                  <a:lnTo>
                    <a:pt x="610267" y="65159"/>
                  </a:lnTo>
                  <a:lnTo>
                    <a:pt x="614267" y="64778"/>
                  </a:lnTo>
                  <a:lnTo>
                    <a:pt x="625983" y="80949"/>
                  </a:lnTo>
                  <a:lnTo>
                    <a:pt x="652463" y="89130"/>
                  </a:lnTo>
                  <a:lnTo>
                    <a:pt x="657606" y="95027"/>
                  </a:lnTo>
                  <a:lnTo>
                    <a:pt x="666559" y="96454"/>
                  </a:lnTo>
                  <a:lnTo>
                    <a:pt x="681895" y="107013"/>
                  </a:lnTo>
                  <a:lnTo>
                    <a:pt x="688658" y="116144"/>
                  </a:lnTo>
                  <a:lnTo>
                    <a:pt x="695325" y="151625"/>
                  </a:lnTo>
                  <a:lnTo>
                    <a:pt x="710946" y="168842"/>
                  </a:lnTo>
                  <a:lnTo>
                    <a:pt x="720185" y="189864"/>
                  </a:lnTo>
                  <a:lnTo>
                    <a:pt x="716280" y="197094"/>
                  </a:lnTo>
                  <a:lnTo>
                    <a:pt x="741045" y="217069"/>
                  </a:lnTo>
                  <a:lnTo>
                    <a:pt x="765238" y="223252"/>
                  </a:lnTo>
                  <a:lnTo>
                    <a:pt x="769715" y="228674"/>
                  </a:lnTo>
                  <a:lnTo>
                    <a:pt x="778573" y="228579"/>
                  </a:lnTo>
                  <a:lnTo>
                    <a:pt x="780002" y="235523"/>
                  </a:lnTo>
                  <a:lnTo>
                    <a:pt x="774573" y="235809"/>
                  </a:lnTo>
                  <a:lnTo>
                    <a:pt x="766096" y="245701"/>
                  </a:lnTo>
                  <a:lnTo>
                    <a:pt x="763905" y="260731"/>
                  </a:lnTo>
                  <a:lnTo>
                    <a:pt x="779907" y="283750"/>
                  </a:lnTo>
                  <a:lnTo>
                    <a:pt x="788480" y="288126"/>
                  </a:lnTo>
                  <a:lnTo>
                    <a:pt x="788860" y="292502"/>
                  </a:lnTo>
                  <a:lnTo>
                    <a:pt x="797623" y="298780"/>
                  </a:lnTo>
                  <a:lnTo>
                    <a:pt x="800767" y="311812"/>
                  </a:lnTo>
                  <a:lnTo>
                    <a:pt x="794099" y="317043"/>
                  </a:lnTo>
                  <a:lnTo>
                    <a:pt x="789622" y="329314"/>
                  </a:lnTo>
                  <a:lnTo>
                    <a:pt x="800767" y="336258"/>
                  </a:lnTo>
                  <a:lnTo>
                    <a:pt x="803529" y="347387"/>
                  </a:lnTo>
                  <a:lnTo>
                    <a:pt x="813816" y="353665"/>
                  </a:lnTo>
                  <a:lnTo>
                    <a:pt x="820388" y="369741"/>
                  </a:lnTo>
                  <a:lnTo>
                    <a:pt x="829913" y="376875"/>
                  </a:lnTo>
                  <a:lnTo>
                    <a:pt x="844677" y="363748"/>
                  </a:lnTo>
                  <a:lnTo>
                    <a:pt x="811816" y="329694"/>
                  </a:lnTo>
                  <a:lnTo>
                    <a:pt x="809625" y="302014"/>
                  </a:lnTo>
                  <a:lnTo>
                    <a:pt x="803148" y="286414"/>
                  </a:lnTo>
                  <a:lnTo>
                    <a:pt x="810197" y="281943"/>
                  </a:lnTo>
                  <a:lnTo>
                    <a:pt x="827818" y="295260"/>
                  </a:lnTo>
                  <a:lnTo>
                    <a:pt x="834200" y="305628"/>
                  </a:lnTo>
                  <a:lnTo>
                    <a:pt x="847058" y="314475"/>
                  </a:lnTo>
                  <a:lnTo>
                    <a:pt x="851535" y="321609"/>
                  </a:lnTo>
                  <a:lnTo>
                    <a:pt x="872109" y="334641"/>
                  </a:lnTo>
                  <a:lnTo>
                    <a:pt x="870299" y="368029"/>
                  </a:lnTo>
                  <a:lnTo>
                    <a:pt x="873633" y="373356"/>
                  </a:lnTo>
                  <a:lnTo>
                    <a:pt x="899541" y="381441"/>
                  </a:lnTo>
                  <a:lnTo>
                    <a:pt x="893826" y="396946"/>
                  </a:lnTo>
                  <a:lnTo>
                    <a:pt x="894207" y="408741"/>
                  </a:lnTo>
                  <a:lnTo>
                    <a:pt x="905161" y="426624"/>
                  </a:lnTo>
                  <a:lnTo>
                    <a:pt x="911923" y="429573"/>
                  </a:lnTo>
                  <a:lnTo>
                    <a:pt x="914019" y="434329"/>
                  </a:lnTo>
                  <a:lnTo>
                    <a:pt x="914686" y="445173"/>
                  </a:lnTo>
                  <a:lnTo>
                    <a:pt x="911352" y="451451"/>
                  </a:lnTo>
                  <a:lnTo>
                    <a:pt x="930212" y="500535"/>
                  </a:lnTo>
                  <a:lnTo>
                    <a:pt x="924687" y="509476"/>
                  </a:lnTo>
                  <a:lnTo>
                    <a:pt x="925639" y="522317"/>
                  </a:lnTo>
                  <a:lnTo>
                    <a:pt x="920687" y="529166"/>
                  </a:lnTo>
                  <a:lnTo>
                    <a:pt x="921734" y="538584"/>
                  </a:lnTo>
                  <a:lnTo>
                    <a:pt x="926021" y="544101"/>
                  </a:lnTo>
                  <a:lnTo>
                    <a:pt x="926783" y="562364"/>
                  </a:lnTo>
                  <a:lnTo>
                    <a:pt x="932783" y="568737"/>
                  </a:lnTo>
                  <a:lnTo>
                    <a:pt x="933164" y="578725"/>
                  </a:lnTo>
                  <a:lnTo>
                    <a:pt x="950309" y="592708"/>
                  </a:lnTo>
                  <a:lnTo>
                    <a:pt x="952405" y="591091"/>
                  </a:lnTo>
                  <a:lnTo>
                    <a:pt x="960025" y="620674"/>
                  </a:lnTo>
                  <a:lnTo>
                    <a:pt x="977551" y="643504"/>
                  </a:lnTo>
                  <a:lnTo>
                    <a:pt x="1001935" y="646452"/>
                  </a:lnTo>
                  <a:lnTo>
                    <a:pt x="999839" y="661767"/>
                  </a:lnTo>
                  <a:lnTo>
                    <a:pt x="1010984" y="691636"/>
                  </a:lnTo>
                  <a:lnTo>
                    <a:pt x="1019080" y="699721"/>
                  </a:lnTo>
                  <a:lnTo>
                    <a:pt x="1021937" y="709709"/>
                  </a:lnTo>
                  <a:lnTo>
                    <a:pt x="1019080" y="711326"/>
                  </a:lnTo>
                  <a:lnTo>
                    <a:pt x="1022699" y="725880"/>
                  </a:lnTo>
                  <a:lnTo>
                    <a:pt x="1028605" y="733585"/>
                  </a:lnTo>
                  <a:lnTo>
                    <a:pt x="1028224" y="743097"/>
                  </a:lnTo>
                  <a:lnTo>
                    <a:pt x="1034701" y="748233"/>
                  </a:lnTo>
                  <a:lnTo>
                    <a:pt x="1038892" y="760219"/>
                  </a:lnTo>
                  <a:lnTo>
                    <a:pt x="1047083" y="764785"/>
                  </a:lnTo>
                  <a:lnTo>
                    <a:pt x="1051941" y="773346"/>
                  </a:lnTo>
                  <a:lnTo>
                    <a:pt x="1056418" y="772109"/>
                  </a:lnTo>
                  <a:lnTo>
                    <a:pt x="1063657" y="778007"/>
                  </a:lnTo>
                  <a:lnTo>
                    <a:pt x="1066038" y="790373"/>
                  </a:lnTo>
                  <a:lnTo>
                    <a:pt x="1081373" y="811395"/>
                  </a:lnTo>
                  <a:lnTo>
                    <a:pt x="1087755" y="831180"/>
                  </a:lnTo>
                  <a:lnTo>
                    <a:pt x="1086136" y="842500"/>
                  </a:lnTo>
                  <a:lnTo>
                    <a:pt x="1079087" y="859337"/>
                  </a:lnTo>
                  <a:lnTo>
                    <a:pt x="1070801" y="868183"/>
                  </a:lnTo>
                  <a:lnTo>
                    <a:pt x="1068705" y="897576"/>
                  </a:lnTo>
                  <a:lnTo>
                    <a:pt x="1070801" y="907469"/>
                  </a:lnTo>
                  <a:lnTo>
                    <a:pt x="1080802" y="920691"/>
                  </a:lnTo>
                  <a:lnTo>
                    <a:pt x="1082040" y="948086"/>
                  </a:lnTo>
                  <a:lnTo>
                    <a:pt x="1092137" y="959881"/>
                  </a:lnTo>
                  <a:lnTo>
                    <a:pt x="1098709" y="974815"/>
                  </a:lnTo>
                  <a:lnTo>
                    <a:pt x="1113377" y="987657"/>
                  </a:lnTo>
                  <a:lnTo>
                    <a:pt x="1154716" y="996693"/>
                  </a:lnTo>
                  <a:lnTo>
                    <a:pt x="1166241" y="995552"/>
                  </a:lnTo>
                  <a:lnTo>
                    <a:pt x="1166813" y="998215"/>
                  </a:lnTo>
                  <a:lnTo>
                    <a:pt x="1154621" y="1002971"/>
                  </a:lnTo>
                  <a:lnTo>
                    <a:pt x="1147096" y="996789"/>
                  </a:lnTo>
                  <a:lnTo>
                    <a:pt x="1143095" y="999167"/>
                  </a:lnTo>
                  <a:lnTo>
                    <a:pt x="1145096" y="1013055"/>
                  </a:lnTo>
                  <a:lnTo>
                    <a:pt x="1161098" y="1011818"/>
                  </a:lnTo>
                  <a:lnTo>
                    <a:pt x="1161002" y="1004398"/>
                  </a:lnTo>
                  <a:lnTo>
                    <a:pt x="1172527" y="994601"/>
                  </a:lnTo>
                  <a:lnTo>
                    <a:pt x="1173099" y="985279"/>
                  </a:lnTo>
                  <a:lnTo>
                    <a:pt x="1164431" y="964352"/>
                  </a:lnTo>
                  <a:lnTo>
                    <a:pt x="1167098" y="954174"/>
                  </a:lnTo>
                  <a:lnTo>
                    <a:pt x="1173861" y="949893"/>
                  </a:lnTo>
                  <a:lnTo>
                    <a:pt x="1188720" y="951891"/>
                  </a:lnTo>
                  <a:lnTo>
                    <a:pt x="1188720" y="959310"/>
                  </a:lnTo>
                  <a:lnTo>
                    <a:pt x="1198817" y="965208"/>
                  </a:lnTo>
                  <a:lnTo>
                    <a:pt x="1202817" y="975862"/>
                  </a:lnTo>
                  <a:lnTo>
                    <a:pt x="1223296" y="985279"/>
                  </a:lnTo>
                  <a:lnTo>
                    <a:pt x="1242917" y="1000308"/>
                  </a:lnTo>
                  <a:lnTo>
                    <a:pt x="1249680" y="1031033"/>
                  </a:lnTo>
                  <a:lnTo>
                    <a:pt x="1261110" y="1033886"/>
                  </a:lnTo>
                  <a:lnTo>
                    <a:pt x="1285875" y="1025516"/>
                  </a:lnTo>
                  <a:lnTo>
                    <a:pt x="1286256" y="1031033"/>
                  </a:lnTo>
                  <a:lnTo>
                    <a:pt x="1291304" y="1035694"/>
                  </a:lnTo>
                  <a:lnTo>
                    <a:pt x="1284637" y="1043874"/>
                  </a:lnTo>
                  <a:lnTo>
                    <a:pt x="1285304" y="1063184"/>
                  </a:lnTo>
                  <a:lnTo>
                    <a:pt x="1316164" y="1093243"/>
                  </a:lnTo>
                  <a:lnTo>
                    <a:pt x="1313498" y="1111982"/>
                  </a:lnTo>
                  <a:lnTo>
                    <a:pt x="1316450" y="1128058"/>
                  </a:lnTo>
                  <a:lnTo>
                    <a:pt x="1320165" y="1132528"/>
                  </a:lnTo>
                  <a:lnTo>
                    <a:pt x="1371410" y="1157546"/>
                  </a:lnTo>
                  <a:lnTo>
                    <a:pt x="1368457" y="1165251"/>
                  </a:lnTo>
                  <a:lnTo>
                    <a:pt x="1382077" y="1184941"/>
                  </a:lnTo>
                  <a:lnTo>
                    <a:pt x="1379982" y="1191504"/>
                  </a:lnTo>
                  <a:lnTo>
                    <a:pt x="1383983" y="1195595"/>
                  </a:lnTo>
                  <a:lnTo>
                    <a:pt x="1379125" y="1237353"/>
                  </a:lnTo>
                  <a:lnTo>
                    <a:pt x="1373505" y="1249339"/>
                  </a:lnTo>
                  <a:lnTo>
                    <a:pt x="1355693" y="1271312"/>
                  </a:lnTo>
                  <a:lnTo>
                    <a:pt x="1345787" y="1278161"/>
                  </a:lnTo>
                  <a:lnTo>
                    <a:pt x="1324832" y="1283298"/>
                  </a:lnTo>
                  <a:lnTo>
                    <a:pt x="1313307" y="1291097"/>
                  </a:lnTo>
                  <a:lnTo>
                    <a:pt x="1313117" y="1298232"/>
                  </a:lnTo>
                  <a:lnTo>
                    <a:pt x="1293400" y="1309076"/>
                  </a:lnTo>
                  <a:lnTo>
                    <a:pt x="1288352" y="1318969"/>
                  </a:lnTo>
                  <a:lnTo>
                    <a:pt x="1279398" y="1326008"/>
                  </a:lnTo>
                  <a:lnTo>
                    <a:pt x="1270540" y="1326388"/>
                  </a:lnTo>
                  <a:lnTo>
                    <a:pt x="1264444" y="1332761"/>
                  </a:lnTo>
                  <a:lnTo>
                    <a:pt x="1253490" y="1332761"/>
                  </a:lnTo>
                  <a:lnTo>
                    <a:pt x="1230439" y="1313642"/>
                  </a:lnTo>
                  <a:lnTo>
                    <a:pt x="1219295" y="1287293"/>
                  </a:lnTo>
                  <a:lnTo>
                    <a:pt x="1205389" y="1219756"/>
                  </a:lnTo>
                  <a:lnTo>
                    <a:pt x="1181576" y="1176285"/>
                  </a:lnTo>
                  <a:lnTo>
                    <a:pt x="1164146" y="1153075"/>
                  </a:lnTo>
                  <a:lnTo>
                    <a:pt x="1105186" y="1121875"/>
                  </a:lnTo>
                  <a:lnTo>
                    <a:pt x="994315" y="1012198"/>
                  </a:lnTo>
                  <a:lnTo>
                    <a:pt x="891445" y="949988"/>
                  </a:lnTo>
                  <a:lnTo>
                    <a:pt x="892588" y="947515"/>
                  </a:lnTo>
                  <a:lnTo>
                    <a:pt x="881539" y="935720"/>
                  </a:lnTo>
                  <a:lnTo>
                    <a:pt x="866775" y="933722"/>
                  </a:lnTo>
                  <a:lnTo>
                    <a:pt x="867347" y="929156"/>
                  </a:lnTo>
                  <a:lnTo>
                    <a:pt x="861251" y="928491"/>
                  </a:lnTo>
                  <a:lnTo>
                    <a:pt x="851535" y="900239"/>
                  </a:lnTo>
                  <a:lnTo>
                    <a:pt x="854202" y="899193"/>
                  </a:lnTo>
                  <a:lnTo>
                    <a:pt x="849725" y="893676"/>
                  </a:lnTo>
                  <a:lnTo>
                    <a:pt x="840296" y="890822"/>
                  </a:lnTo>
                  <a:lnTo>
                    <a:pt x="839343" y="901666"/>
                  </a:lnTo>
                  <a:lnTo>
                    <a:pt x="816388" y="899764"/>
                  </a:lnTo>
                  <a:lnTo>
                    <a:pt x="815816" y="906898"/>
                  </a:lnTo>
                  <a:lnTo>
                    <a:pt x="810101" y="906803"/>
                  </a:lnTo>
                  <a:lnTo>
                    <a:pt x="811530" y="892725"/>
                  </a:lnTo>
                  <a:lnTo>
                    <a:pt x="804577" y="873605"/>
                  </a:lnTo>
                  <a:lnTo>
                    <a:pt x="783717" y="850680"/>
                  </a:lnTo>
                  <a:lnTo>
                    <a:pt x="786289" y="848302"/>
                  </a:lnTo>
                  <a:lnTo>
                    <a:pt x="780955" y="843546"/>
                  </a:lnTo>
                  <a:lnTo>
                    <a:pt x="774478" y="846115"/>
                  </a:lnTo>
                  <a:lnTo>
                    <a:pt x="775716" y="850300"/>
                  </a:lnTo>
                  <a:lnTo>
                    <a:pt x="761809" y="848017"/>
                  </a:lnTo>
                  <a:lnTo>
                    <a:pt x="742664" y="838790"/>
                  </a:lnTo>
                  <a:lnTo>
                    <a:pt x="739712" y="832227"/>
                  </a:lnTo>
                  <a:lnTo>
                    <a:pt x="744855" y="831941"/>
                  </a:lnTo>
                  <a:lnTo>
                    <a:pt x="745903" y="824712"/>
                  </a:lnTo>
                  <a:lnTo>
                    <a:pt x="739997" y="820907"/>
                  </a:lnTo>
                  <a:lnTo>
                    <a:pt x="738378" y="813487"/>
                  </a:lnTo>
                  <a:lnTo>
                    <a:pt x="744569" y="804261"/>
                  </a:lnTo>
                  <a:lnTo>
                    <a:pt x="741997" y="802739"/>
                  </a:lnTo>
                  <a:lnTo>
                    <a:pt x="745712" y="795890"/>
                  </a:lnTo>
                  <a:lnTo>
                    <a:pt x="741521" y="794653"/>
                  </a:lnTo>
                  <a:lnTo>
                    <a:pt x="743807" y="790373"/>
                  </a:lnTo>
                  <a:lnTo>
                    <a:pt x="739807" y="785807"/>
                  </a:lnTo>
                  <a:lnTo>
                    <a:pt x="734377" y="794558"/>
                  </a:lnTo>
                  <a:lnTo>
                    <a:pt x="737140" y="801787"/>
                  </a:lnTo>
                  <a:lnTo>
                    <a:pt x="733425" y="806448"/>
                  </a:lnTo>
                  <a:lnTo>
                    <a:pt x="733901" y="830514"/>
                  </a:lnTo>
                  <a:lnTo>
                    <a:pt x="726948" y="830514"/>
                  </a:lnTo>
                  <a:lnTo>
                    <a:pt x="722376" y="819575"/>
                  </a:lnTo>
                  <a:lnTo>
                    <a:pt x="729710" y="804831"/>
                  </a:lnTo>
                  <a:lnTo>
                    <a:pt x="723519" y="791609"/>
                  </a:lnTo>
                  <a:lnTo>
                    <a:pt x="731234" y="787329"/>
                  </a:lnTo>
                  <a:lnTo>
                    <a:pt x="738283" y="771443"/>
                  </a:lnTo>
                  <a:lnTo>
                    <a:pt x="738473" y="762312"/>
                  </a:lnTo>
                  <a:lnTo>
                    <a:pt x="730282" y="763453"/>
                  </a:lnTo>
                  <a:lnTo>
                    <a:pt x="731806" y="745475"/>
                  </a:lnTo>
                  <a:lnTo>
                    <a:pt x="740093" y="726355"/>
                  </a:lnTo>
                  <a:lnTo>
                    <a:pt x="742664" y="709519"/>
                  </a:lnTo>
                  <a:lnTo>
                    <a:pt x="749427" y="708377"/>
                  </a:lnTo>
                  <a:lnTo>
                    <a:pt x="749998" y="685072"/>
                  </a:lnTo>
                  <a:lnTo>
                    <a:pt x="745236" y="684026"/>
                  </a:lnTo>
                  <a:lnTo>
                    <a:pt x="745808" y="672896"/>
                  </a:lnTo>
                  <a:lnTo>
                    <a:pt x="751332" y="668711"/>
                  </a:lnTo>
                  <a:lnTo>
                    <a:pt x="747617" y="665572"/>
                  </a:lnTo>
                  <a:lnTo>
                    <a:pt x="745617" y="655394"/>
                  </a:lnTo>
                  <a:lnTo>
                    <a:pt x="748475" y="645882"/>
                  </a:lnTo>
                  <a:lnTo>
                    <a:pt x="751332" y="645406"/>
                  </a:lnTo>
                  <a:lnTo>
                    <a:pt x="752570" y="622481"/>
                  </a:lnTo>
                  <a:lnTo>
                    <a:pt x="751332" y="610306"/>
                  </a:lnTo>
                  <a:lnTo>
                    <a:pt x="743712" y="600128"/>
                  </a:lnTo>
                  <a:lnTo>
                    <a:pt x="740473" y="572732"/>
                  </a:lnTo>
                  <a:lnTo>
                    <a:pt x="721138" y="521747"/>
                  </a:lnTo>
                  <a:lnTo>
                    <a:pt x="712184" y="509952"/>
                  </a:lnTo>
                  <a:lnTo>
                    <a:pt x="693801" y="499869"/>
                  </a:lnTo>
                  <a:lnTo>
                    <a:pt x="685514" y="472759"/>
                  </a:lnTo>
                  <a:lnTo>
                    <a:pt x="669893" y="454305"/>
                  </a:lnTo>
                  <a:lnTo>
                    <a:pt x="654844" y="450500"/>
                  </a:lnTo>
                  <a:lnTo>
                    <a:pt x="653034" y="456778"/>
                  </a:lnTo>
                  <a:lnTo>
                    <a:pt x="648748" y="458015"/>
                  </a:lnTo>
                  <a:lnTo>
                    <a:pt x="618363" y="435851"/>
                  </a:lnTo>
                  <a:lnTo>
                    <a:pt x="611791" y="433378"/>
                  </a:lnTo>
                  <a:lnTo>
                    <a:pt x="605409" y="436041"/>
                  </a:lnTo>
                  <a:lnTo>
                    <a:pt x="597884" y="424722"/>
                  </a:lnTo>
                  <a:lnTo>
                    <a:pt x="579025" y="411405"/>
                  </a:lnTo>
                  <a:lnTo>
                    <a:pt x="579120" y="407219"/>
                  </a:lnTo>
                  <a:lnTo>
                    <a:pt x="573119" y="406934"/>
                  </a:lnTo>
                  <a:lnTo>
                    <a:pt x="538925" y="378778"/>
                  </a:lnTo>
                  <a:lnTo>
                    <a:pt x="548164" y="379634"/>
                  </a:lnTo>
                  <a:lnTo>
                    <a:pt x="560260" y="388575"/>
                  </a:lnTo>
                  <a:lnTo>
                    <a:pt x="561499" y="386292"/>
                  </a:lnTo>
                  <a:lnTo>
                    <a:pt x="551402" y="378968"/>
                  </a:lnTo>
                  <a:lnTo>
                    <a:pt x="541115" y="375924"/>
                  </a:lnTo>
                  <a:lnTo>
                    <a:pt x="534543" y="378017"/>
                  </a:lnTo>
                  <a:lnTo>
                    <a:pt x="512921" y="359182"/>
                  </a:lnTo>
                  <a:lnTo>
                    <a:pt x="514731" y="357375"/>
                  </a:lnTo>
                  <a:lnTo>
                    <a:pt x="510921" y="352619"/>
                  </a:lnTo>
                  <a:lnTo>
                    <a:pt x="514541" y="346817"/>
                  </a:lnTo>
                  <a:lnTo>
                    <a:pt x="498062" y="327126"/>
                  </a:lnTo>
                  <a:lnTo>
                    <a:pt x="489109" y="308292"/>
                  </a:lnTo>
                  <a:lnTo>
                    <a:pt x="485680" y="318280"/>
                  </a:lnTo>
                  <a:lnTo>
                    <a:pt x="471297" y="311621"/>
                  </a:lnTo>
                  <a:lnTo>
                    <a:pt x="474250" y="308577"/>
                  </a:lnTo>
                  <a:lnTo>
                    <a:pt x="479108" y="310099"/>
                  </a:lnTo>
                  <a:lnTo>
                    <a:pt x="493871" y="295260"/>
                  </a:lnTo>
                  <a:lnTo>
                    <a:pt x="497872" y="282989"/>
                  </a:lnTo>
                  <a:lnTo>
                    <a:pt x="490061" y="256260"/>
                  </a:lnTo>
                  <a:lnTo>
                    <a:pt x="484346" y="262443"/>
                  </a:lnTo>
                  <a:lnTo>
                    <a:pt x="480727" y="293072"/>
                  </a:lnTo>
                  <a:lnTo>
                    <a:pt x="475393" y="297733"/>
                  </a:lnTo>
                  <a:lnTo>
                    <a:pt x="468725" y="295546"/>
                  </a:lnTo>
                  <a:lnTo>
                    <a:pt x="465106" y="302680"/>
                  </a:lnTo>
                  <a:lnTo>
                    <a:pt x="465677" y="320087"/>
                  </a:lnTo>
                  <a:lnTo>
                    <a:pt x="461391" y="320563"/>
                  </a:lnTo>
                  <a:lnTo>
                    <a:pt x="441007" y="307911"/>
                  </a:lnTo>
                  <a:lnTo>
                    <a:pt x="426625" y="305438"/>
                  </a:lnTo>
                  <a:lnTo>
                    <a:pt x="428625" y="300397"/>
                  </a:lnTo>
                  <a:lnTo>
                    <a:pt x="433769" y="304106"/>
                  </a:lnTo>
                  <a:lnTo>
                    <a:pt x="434435" y="300492"/>
                  </a:lnTo>
                  <a:lnTo>
                    <a:pt x="429387" y="298590"/>
                  </a:lnTo>
                  <a:lnTo>
                    <a:pt x="415671" y="300682"/>
                  </a:lnTo>
                  <a:lnTo>
                    <a:pt x="408051" y="309148"/>
                  </a:lnTo>
                  <a:lnTo>
                    <a:pt x="404336" y="320468"/>
                  </a:lnTo>
                  <a:lnTo>
                    <a:pt x="398336" y="323131"/>
                  </a:lnTo>
                  <a:lnTo>
                    <a:pt x="398240" y="328648"/>
                  </a:lnTo>
                  <a:lnTo>
                    <a:pt x="391478" y="332453"/>
                  </a:lnTo>
                  <a:lnTo>
                    <a:pt x="383667" y="329980"/>
                  </a:lnTo>
                  <a:lnTo>
                    <a:pt x="376047" y="325034"/>
                  </a:lnTo>
                  <a:lnTo>
                    <a:pt x="369380" y="311621"/>
                  </a:lnTo>
                  <a:lnTo>
                    <a:pt x="354140" y="307816"/>
                  </a:lnTo>
                  <a:lnTo>
                    <a:pt x="338804" y="272716"/>
                  </a:lnTo>
                  <a:lnTo>
                    <a:pt x="321564" y="259970"/>
                  </a:lnTo>
                  <a:lnTo>
                    <a:pt x="300514" y="254548"/>
                  </a:lnTo>
                  <a:lnTo>
                    <a:pt x="296228" y="256070"/>
                  </a:lnTo>
                  <a:lnTo>
                    <a:pt x="294513" y="261301"/>
                  </a:lnTo>
                  <a:lnTo>
                    <a:pt x="290322" y="261587"/>
                  </a:lnTo>
                  <a:lnTo>
                    <a:pt x="278130" y="248840"/>
                  </a:lnTo>
                  <a:lnTo>
                    <a:pt x="267653" y="229911"/>
                  </a:lnTo>
                  <a:lnTo>
                    <a:pt x="257365" y="222301"/>
                  </a:lnTo>
                  <a:lnTo>
                    <a:pt x="245745" y="216784"/>
                  </a:lnTo>
                  <a:lnTo>
                    <a:pt x="226504" y="213930"/>
                  </a:lnTo>
                  <a:lnTo>
                    <a:pt x="219361" y="220209"/>
                  </a:lnTo>
                  <a:lnTo>
                    <a:pt x="196215" y="205464"/>
                  </a:lnTo>
                  <a:lnTo>
                    <a:pt x="191357" y="209365"/>
                  </a:lnTo>
                  <a:lnTo>
                    <a:pt x="186785" y="206891"/>
                  </a:lnTo>
                  <a:lnTo>
                    <a:pt x="187357" y="199282"/>
                  </a:lnTo>
                  <a:lnTo>
                    <a:pt x="181451" y="195572"/>
                  </a:lnTo>
                  <a:lnTo>
                    <a:pt x="176403" y="196618"/>
                  </a:lnTo>
                  <a:lnTo>
                    <a:pt x="174117" y="193099"/>
                  </a:lnTo>
                  <a:lnTo>
                    <a:pt x="173927" y="159616"/>
                  </a:lnTo>
                  <a:lnTo>
                    <a:pt x="169354" y="144681"/>
                  </a:lnTo>
                  <a:lnTo>
                    <a:pt x="146971" y="126513"/>
                  </a:lnTo>
                  <a:lnTo>
                    <a:pt x="115252" y="115003"/>
                  </a:lnTo>
                  <a:lnTo>
                    <a:pt x="104299" y="93600"/>
                  </a:lnTo>
                  <a:lnTo>
                    <a:pt x="88392" y="81710"/>
                  </a:lnTo>
                  <a:lnTo>
                    <a:pt x="87725" y="72008"/>
                  </a:lnTo>
                  <a:lnTo>
                    <a:pt x="81248" y="67632"/>
                  </a:lnTo>
                  <a:lnTo>
                    <a:pt x="75343" y="76669"/>
                  </a:lnTo>
                  <a:lnTo>
                    <a:pt x="68008" y="73339"/>
                  </a:lnTo>
                  <a:lnTo>
                    <a:pt x="65056" y="64683"/>
                  </a:lnTo>
                  <a:lnTo>
                    <a:pt x="55245" y="59642"/>
                  </a:lnTo>
                  <a:lnTo>
                    <a:pt x="49911" y="62210"/>
                  </a:lnTo>
                  <a:lnTo>
                    <a:pt x="39624" y="35481"/>
                  </a:lnTo>
                  <a:lnTo>
                    <a:pt x="32099" y="28061"/>
                  </a:lnTo>
                  <a:lnTo>
                    <a:pt x="39719" y="24161"/>
                  </a:lnTo>
                  <a:lnTo>
                    <a:pt x="49816" y="32817"/>
                  </a:lnTo>
                  <a:lnTo>
                    <a:pt x="72009" y="30725"/>
                  </a:lnTo>
                  <a:lnTo>
                    <a:pt x="86487" y="32912"/>
                  </a:lnTo>
                  <a:lnTo>
                    <a:pt x="89916" y="37668"/>
                  </a:lnTo>
                  <a:lnTo>
                    <a:pt x="102965" y="35956"/>
                  </a:lnTo>
                  <a:lnTo>
                    <a:pt x="118396" y="38810"/>
                  </a:lnTo>
                  <a:lnTo>
                    <a:pt x="122777" y="43471"/>
                  </a:lnTo>
                  <a:lnTo>
                    <a:pt x="137827" y="46610"/>
                  </a:lnTo>
                  <a:lnTo>
                    <a:pt x="164211" y="44422"/>
                  </a:lnTo>
                  <a:lnTo>
                    <a:pt x="169831" y="47751"/>
                  </a:lnTo>
                  <a:lnTo>
                    <a:pt x="193072" y="35195"/>
                  </a:lnTo>
                  <a:lnTo>
                    <a:pt x="198787" y="38524"/>
                  </a:lnTo>
                  <a:lnTo>
                    <a:pt x="206026" y="37098"/>
                  </a:lnTo>
                  <a:lnTo>
                    <a:pt x="207454" y="31390"/>
                  </a:lnTo>
                  <a:lnTo>
                    <a:pt x="201454" y="31010"/>
                  </a:lnTo>
                  <a:lnTo>
                    <a:pt x="211931" y="19595"/>
                  </a:lnTo>
                  <a:lnTo>
                    <a:pt x="220123" y="22354"/>
                  </a:lnTo>
                  <a:lnTo>
                    <a:pt x="215170" y="45944"/>
                  </a:lnTo>
                  <a:lnTo>
                    <a:pt x="222409" y="57930"/>
                  </a:lnTo>
                  <a:lnTo>
                    <a:pt x="236696" y="69344"/>
                  </a:lnTo>
                  <a:lnTo>
                    <a:pt x="248793" y="72864"/>
                  </a:lnTo>
                  <a:lnTo>
                    <a:pt x="261652" y="84278"/>
                  </a:lnTo>
                  <a:lnTo>
                    <a:pt x="261175" y="88274"/>
                  </a:lnTo>
                  <a:lnTo>
                    <a:pt x="268796" y="90747"/>
                  </a:lnTo>
                  <a:lnTo>
                    <a:pt x="278511" y="80569"/>
                  </a:lnTo>
                  <a:lnTo>
                    <a:pt x="279082" y="72198"/>
                  </a:lnTo>
                  <a:lnTo>
                    <a:pt x="299085" y="79047"/>
                  </a:lnTo>
                  <a:lnTo>
                    <a:pt x="313944" y="107203"/>
                  </a:lnTo>
                  <a:lnTo>
                    <a:pt x="322421" y="108535"/>
                  </a:lnTo>
                  <a:lnTo>
                    <a:pt x="328041" y="97405"/>
                  </a:lnTo>
                  <a:lnTo>
                    <a:pt x="313087" y="81996"/>
                  </a:lnTo>
                  <a:lnTo>
                    <a:pt x="314230" y="72008"/>
                  </a:lnTo>
                  <a:lnTo>
                    <a:pt x="320611" y="78191"/>
                  </a:lnTo>
                  <a:lnTo>
                    <a:pt x="322040" y="74291"/>
                  </a:lnTo>
                  <a:lnTo>
                    <a:pt x="316611" y="70010"/>
                  </a:lnTo>
                  <a:lnTo>
                    <a:pt x="319183" y="64208"/>
                  </a:lnTo>
                  <a:lnTo>
                    <a:pt x="314801" y="47656"/>
                  </a:lnTo>
                  <a:lnTo>
                    <a:pt x="316992" y="39095"/>
                  </a:lnTo>
                  <a:lnTo>
                    <a:pt x="300323" y="25398"/>
                  </a:lnTo>
                  <a:lnTo>
                    <a:pt x="290513" y="43376"/>
                  </a:lnTo>
                  <a:lnTo>
                    <a:pt x="292322" y="54220"/>
                  </a:lnTo>
                  <a:lnTo>
                    <a:pt x="262033" y="65730"/>
                  </a:lnTo>
                  <a:lnTo>
                    <a:pt x="246412" y="53934"/>
                  </a:lnTo>
                  <a:lnTo>
                    <a:pt x="248698" y="48798"/>
                  </a:lnTo>
                  <a:lnTo>
                    <a:pt x="254413" y="53554"/>
                  </a:lnTo>
                  <a:lnTo>
                    <a:pt x="247364" y="34720"/>
                  </a:lnTo>
                  <a:lnTo>
                    <a:pt x="258509" y="18168"/>
                  </a:lnTo>
                  <a:lnTo>
                    <a:pt x="253365" y="13602"/>
                  </a:lnTo>
                  <a:lnTo>
                    <a:pt x="255365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4" name="Forma libre 21">
              <a:extLst>
                <a:ext uri="{FF2B5EF4-FFF2-40B4-BE49-F238E27FC236}">
                  <a16:creationId xmlns:a16="http://schemas.microsoft.com/office/drawing/2014/main" id="{370068CC-C099-78F4-8DB2-86281BC5B6C6}"/>
                </a:ext>
              </a:extLst>
            </p:cNvPr>
            <p:cNvSpPr/>
            <p:nvPr/>
          </p:nvSpPr>
          <p:spPr>
            <a:xfrm>
              <a:off x="10804791" y="3690266"/>
              <a:ext cx="727699" cy="661989"/>
            </a:xfrm>
            <a:custGeom>
              <a:avLst/>
              <a:gdLst>
                <a:gd name="connsiteX0" fmla="*/ 223266 w 823341"/>
                <a:gd name="connsiteY0" fmla="*/ 508525 h 748994"/>
                <a:gd name="connsiteX1" fmla="*/ 228029 w 823341"/>
                <a:gd name="connsiteY1" fmla="*/ 516040 h 748994"/>
                <a:gd name="connsiteX2" fmla="*/ 221552 w 823341"/>
                <a:gd name="connsiteY2" fmla="*/ 521842 h 748994"/>
                <a:gd name="connsiteX3" fmla="*/ 216408 w 823341"/>
                <a:gd name="connsiteY3" fmla="*/ 523935 h 748994"/>
                <a:gd name="connsiteX4" fmla="*/ 206312 w 823341"/>
                <a:gd name="connsiteY4" fmla="*/ 518513 h 748994"/>
                <a:gd name="connsiteX5" fmla="*/ 202692 w 823341"/>
                <a:gd name="connsiteY5" fmla="*/ 521652 h 748994"/>
                <a:gd name="connsiteX6" fmla="*/ 206407 w 823341"/>
                <a:gd name="connsiteY6" fmla="*/ 524791 h 748994"/>
                <a:gd name="connsiteX7" fmla="*/ 190595 w 823341"/>
                <a:gd name="connsiteY7" fmla="*/ 537537 h 748994"/>
                <a:gd name="connsiteX8" fmla="*/ 185452 w 823341"/>
                <a:gd name="connsiteY8" fmla="*/ 531164 h 748994"/>
                <a:gd name="connsiteX9" fmla="*/ 182690 w 823341"/>
                <a:gd name="connsiteY9" fmla="*/ 536681 h 748994"/>
                <a:gd name="connsiteX10" fmla="*/ 162496 w 823341"/>
                <a:gd name="connsiteY10" fmla="*/ 544862 h 748994"/>
                <a:gd name="connsiteX11" fmla="*/ 152115 w 823341"/>
                <a:gd name="connsiteY11" fmla="*/ 545813 h 748994"/>
                <a:gd name="connsiteX12" fmla="*/ 146971 w 823341"/>
                <a:gd name="connsiteY12" fmla="*/ 540391 h 748994"/>
                <a:gd name="connsiteX13" fmla="*/ 149543 w 823341"/>
                <a:gd name="connsiteY13" fmla="*/ 537347 h 748994"/>
                <a:gd name="connsiteX14" fmla="*/ 172594 w 823341"/>
                <a:gd name="connsiteY14" fmla="*/ 533637 h 748994"/>
                <a:gd name="connsiteX15" fmla="*/ 223266 w 823341"/>
                <a:gd name="connsiteY15" fmla="*/ 508525 h 748994"/>
                <a:gd name="connsiteX16" fmla="*/ 496634 w 823341"/>
                <a:gd name="connsiteY16" fmla="*/ 0 h 748994"/>
                <a:gd name="connsiteX17" fmla="*/ 495110 w 823341"/>
                <a:gd name="connsiteY17" fmla="*/ 69439 h 748994"/>
                <a:gd name="connsiteX18" fmla="*/ 534353 w 823341"/>
                <a:gd name="connsiteY18" fmla="*/ 74291 h 748994"/>
                <a:gd name="connsiteX19" fmla="*/ 543592 w 823341"/>
                <a:gd name="connsiteY19" fmla="*/ 93410 h 748994"/>
                <a:gd name="connsiteX20" fmla="*/ 547878 w 823341"/>
                <a:gd name="connsiteY20" fmla="*/ 95122 h 748994"/>
                <a:gd name="connsiteX21" fmla="*/ 558451 w 823341"/>
                <a:gd name="connsiteY21" fmla="*/ 91793 h 748994"/>
                <a:gd name="connsiteX22" fmla="*/ 567404 w 823341"/>
                <a:gd name="connsiteY22" fmla="*/ 101210 h 748994"/>
                <a:gd name="connsiteX23" fmla="*/ 571977 w 823341"/>
                <a:gd name="connsiteY23" fmla="*/ 100354 h 748994"/>
                <a:gd name="connsiteX24" fmla="*/ 575786 w 823341"/>
                <a:gd name="connsiteY24" fmla="*/ 90747 h 748994"/>
                <a:gd name="connsiteX25" fmla="*/ 583312 w 823341"/>
                <a:gd name="connsiteY25" fmla="*/ 83803 h 748994"/>
                <a:gd name="connsiteX26" fmla="*/ 587312 w 823341"/>
                <a:gd name="connsiteY26" fmla="*/ 86466 h 748994"/>
                <a:gd name="connsiteX27" fmla="*/ 597122 w 823341"/>
                <a:gd name="connsiteY27" fmla="*/ 103208 h 748994"/>
                <a:gd name="connsiteX28" fmla="*/ 596075 w 823341"/>
                <a:gd name="connsiteY28" fmla="*/ 111864 h 748994"/>
                <a:gd name="connsiteX29" fmla="*/ 601504 w 823341"/>
                <a:gd name="connsiteY29" fmla="*/ 121757 h 748994"/>
                <a:gd name="connsiteX30" fmla="*/ 618935 w 823341"/>
                <a:gd name="connsiteY30" fmla="*/ 132886 h 748994"/>
                <a:gd name="connsiteX31" fmla="*/ 637794 w 823341"/>
                <a:gd name="connsiteY31" fmla="*/ 175311 h 748994"/>
                <a:gd name="connsiteX32" fmla="*/ 674561 w 823341"/>
                <a:gd name="connsiteY32" fmla="*/ 195286 h 748994"/>
                <a:gd name="connsiteX33" fmla="*/ 685705 w 823341"/>
                <a:gd name="connsiteY33" fmla="*/ 218972 h 748994"/>
                <a:gd name="connsiteX34" fmla="*/ 715899 w 823341"/>
                <a:gd name="connsiteY34" fmla="*/ 253026 h 748994"/>
                <a:gd name="connsiteX35" fmla="*/ 723424 w 823341"/>
                <a:gd name="connsiteY35" fmla="*/ 285748 h 748994"/>
                <a:gd name="connsiteX36" fmla="*/ 727615 w 823341"/>
                <a:gd name="connsiteY36" fmla="*/ 290124 h 748994"/>
                <a:gd name="connsiteX37" fmla="*/ 727615 w 823341"/>
                <a:gd name="connsiteY37" fmla="*/ 290124 h 748994"/>
                <a:gd name="connsiteX38" fmla="*/ 740379 w 823341"/>
                <a:gd name="connsiteY38" fmla="*/ 307341 h 748994"/>
                <a:gd name="connsiteX39" fmla="*/ 790861 w 823341"/>
                <a:gd name="connsiteY39" fmla="*/ 347768 h 748994"/>
                <a:gd name="connsiteX40" fmla="*/ 823341 w 823341"/>
                <a:gd name="connsiteY40" fmla="*/ 392190 h 748994"/>
                <a:gd name="connsiteX41" fmla="*/ 821627 w 823341"/>
                <a:gd name="connsiteY41" fmla="*/ 447837 h 748994"/>
                <a:gd name="connsiteX42" fmla="*/ 810483 w 823341"/>
                <a:gd name="connsiteY42" fmla="*/ 454115 h 748994"/>
                <a:gd name="connsiteX43" fmla="*/ 806578 w 823341"/>
                <a:gd name="connsiteY43" fmla="*/ 460488 h 748994"/>
                <a:gd name="connsiteX44" fmla="*/ 808673 w 823341"/>
                <a:gd name="connsiteY44" fmla="*/ 484459 h 748994"/>
                <a:gd name="connsiteX45" fmla="*/ 801053 w 823341"/>
                <a:gd name="connsiteY45" fmla="*/ 533257 h 748994"/>
                <a:gd name="connsiteX46" fmla="*/ 802672 w 823341"/>
                <a:gd name="connsiteY46" fmla="*/ 545337 h 748994"/>
                <a:gd name="connsiteX47" fmla="*/ 812102 w 823341"/>
                <a:gd name="connsiteY47" fmla="*/ 557133 h 748994"/>
                <a:gd name="connsiteX48" fmla="*/ 813531 w 823341"/>
                <a:gd name="connsiteY48" fmla="*/ 563886 h 748994"/>
                <a:gd name="connsiteX49" fmla="*/ 808673 w 823341"/>
                <a:gd name="connsiteY49" fmla="*/ 576918 h 748994"/>
                <a:gd name="connsiteX50" fmla="*/ 816483 w 823341"/>
                <a:gd name="connsiteY50" fmla="*/ 581293 h 748994"/>
                <a:gd name="connsiteX51" fmla="*/ 811054 w 823341"/>
                <a:gd name="connsiteY51" fmla="*/ 597179 h 748994"/>
                <a:gd name="connsiteX52" fmla="*/ 815531 w 823341"/>
                <a:gd name="connsiteY52" fmla="*/ 610306 h 748994"/>
                <a:gd name="connsiteX53" fmla="*/ 818198 w 823341"/>
                <a:gd name="connsiteY53" fmla="*/ 655013 h 748994"/>
                <a:gd name="connsiteX54" fmla="*/ 812768 w 823341"/>
                <a:gd name="connsiteY54" fmla="*/ 666999 h 748994"/>
                <a:gd name="connsiteX55" fmla="*/ 789527 w 823341"/>
                <a:gd name="connsiteY55" fmla="*/ 693919 h 748994"/>
                <a:gd name="connsiteX56" fmla="*/ 791909 w 823341"/>
                <a:gd name="connsiteY56" fmla="*/ 717319 h 748994"/>
                <a:gd name="connsiteX57" fmla="*/ 791909 w 823341"/>
                <a:gd name="connsiteY57" fmla="*/ 717319 h 748994"/>
                <a:gd name="connsiteX58" fmla="*/ 791719 w 823341"/>
                <a:gd name="connsiteY58" fmla="*/ 748994 h 748994"/>
                <a:gd name="connsiteX59" fmla="*/ 354140 w 823341"/>
                <a:gd name="connsiteY59" fmla="*/ 748899 h 748994"/>
                <a:gd name="connsiteX60" fmla="*/ 354140 w 823341"/>
                <a:gd name="connsiteY60" fmla="*/ 748899 h 748994"/>
                <a:gd name="connsiteX61" fmla="*/ 354330 w 823341"/>
                <a:gd name="connsiteY61" fmla="*/ 733299 h 748994"/>
                <a:gd name="connsiteX62" fmla="*/ 316421 w 823341"/>
                <a:gd name="connsiteY62" fmla="*/ 718270 h 748994"/>
                <a:gd name="connsiteX63" fmla="*/ 309944 w 823341"/>
                <a:gd name="connsiteY63" fmla="*/ 722265 h 748994"/>
                <a:gd name="connsiteX64" fmla="*/ 302609 w 823341"/>
                <a:gd name="connsiteY64" fmla="*/ 713704 h 748994"/>
                <a:gd name="connsiteX65" fmla="*/ 287750 w 823341"/>
                <a:gd name="connsiteY65" fmla="*/ 707426 h 748994"/>
                <a:gd name="connsiteX66" fmla="*/ 272129 w 823341"/>
                <a:gd name="connsiteY66" fmla="*/ 692682 h 748994"/>
                <a:gd name="connsiteX67" fmla="*/ 237363 w 823341"/>
                <a:gd name="connsiteY67" fmla="*/ 685072 h 748994"/>
                <a:gd name="connsiteX68" fmla="*/ 210788 w 823341"/>
                <a:gd name="connsiteY68" fmla="*/ 686309 h 748994"/>
                <a:gd name="connsiteX69" fmla="*/ 207931 w 823341"/>
                <a:gd name="connsiteY69" fmla="*/ 698675 h 748994"/>
                <a:gd name="connsiteX70" fmla="*/ 211170 w 823341"/>
                <a:gd name="connsiteY70" fmla="*/ 715987 h 748994"/>
                <a:gd name="connsiteX71" fmla="*/ 208312 w 823341"/>
                <a:gd name="connsiteY71" fmla="*/ 722836 h 748994"/>
                <a:gd name="connsiteX72" fmla="*/ 192310 w 823341"/>
                <a:gd name="connsiteY72" fmla="*/ 723882 h 748994"/>
                <a:gd name="connsiteX73" fmla="*/ 180023 w 823341"/>
                <a:gd name="connsiteY73" fmla="*/ 729970 h 748994"/>
                <a:gd name="connsiteX74" fmla="*/ 158972 w 823341"/>
                <a:gd name="connsiteY74" fmla="*/ 719316 h 748994"/>
                <a:gd name="connsiteX75" fmla="*/ 144685 w 823341"/>
                <a:gd name="connsiteY75" fmla="*/ 720743 h 748994"/>
                <a:gd name="connsiteX76" fmla="*/ 132207 w 823341"/>
                <a:gd name="connsiteY76" fmla="*/ 714465 h 748994"/>
                <a:gd name="connsiteX77" fmla="*/ 123920 w 823341"/>
                <a:gd name="connsiteY77" fmla="*/ 700862 h 748994"/>
                <a:gd name="connsiteX78" fmla="*/ 90869 w 823341"/>
                <a:gd name="connsiteY78" fmla="*/ 678699 h 748994"/>
                <a:gd name="connsiteX79" fmla="*/ 79248 w 823341"/>
                <a:gd name="connsiteY79" fmla="*/ 661291 h 748994"/>
                <a:gd name="connsiteX80" fmla="*/ 68961 w 823341"/>
                <a:gd name="connsiteY80" fmla="*/ 636655 h 748994"/>
                <a:gd name="connsiteX81" fmla="*/ 64675 w 823341"/>
                <a:gd name="connsiteY81" fmla="*/ 633611 h 748994"/>
                <a:gd name="connsiteX82" fmla="*/ 66390 w 823341"/>
                <a:gd name="connsiteY82" fmla="*/ 614872 h 748994"/>
                <a:gd name="connsiteX83" fmla="*/ 55817 w 823341"/>
                <a:gd name="connsiteY83" fmla="*/ 601364 h 748994"/>
                <a:gd name="connsiteX84" fmla="*/ 52388 w 823341"/>
                <a:gd name="connsiteY84" fmla="*/ 599842 h 748994"/>
                <a:gd name="connsiteX85" fmla="*/ 51626 w 823341"/>
                <a:gd name="connsiteY85" fmla="*/ 603838 h 748994"/>
                <a:gd name="connsiteX86" fmla="*/ 46577 w 823341"/>
                <a:gd name="connsiteY86" fmla="*/ 605074 h 748994"/>
                <a:gd name="connsiteX87" fmla="*/ 40005 w 823341"/>
                <a:gd name="connsiteY87" fmla="*/ 594991 h 748994"/>
                <a:gd name="connsiteX88" fmla="*/ 30575 w 823341"/>
                <a:gd name="connsiteY88" fmla="*/ 594516 h 748994"/>
                <a:gd name="connsiteX89" fmla="*/ 16859 w 823341"/>
                <a:gd name="connsiteY89" fmla="*/ 585003 h 748994"/>
                <a:gd name="connsiteX90" fmla="*/ 10859 w 823341"/>
                <a:gd name="connsiteY90" fmla="*/ 576347 h 748994"/>
                <a:gd name="connsiteX91" fmla="*/ 0 w 823341"/>
                <a:gd name="connsiteY91" fmla="*/ 540962 h 748994"/>
                <a:gd name="connsiteX92" fmla="*/ 0 w 823341"/>
                <a:gd name="connsiteY92" fmla="*/ 540962 h 748994"/>
                <a:gd name="connsiteX93" fmla="*/ 29813 w 823341"/>
                <a:gd name="connsiteY93" fmla="*/ 535635 h 748994"/>
                <a:gd name="connsiteX94" fmla="*/ 123444 w 823341"/>
                <a:gd name="connsiteY94" fmla="*/ 529832 h 748994"/>
                <a:gd name="connsiteX95" fmla="*/ 131826 w 823341"/>
                <a:gd name="connsiteY95" fmla="*/ 543244 h 748994"/>
                <a:gd name="connsiteX96" fmla="*/ 146018 w 823341"/>
                <a:gd name="connsiteY96" fmla="*/ 550854 h 748994"/>
                <a:gd name="connsiteX97" fmla="*/ 140304 w 823341"/>
                <a:gd name="connsiteY97" fmla="*/ 562079 h 748994"/>
                <a:gd name="connsiteX98" fmla="*/ 137732 w 823341"/>
                <a:gd name="connsiteY98" fmla="*/ 558369 h 748994"/>
                <a:gd name="connsiteX99" fmla="*/ 134779 w 823341"/>
                <a:gd name="connsiteY99" fmla="*/ 561603 h 748994"/>
                <a:gd name="connsiteX100" fmla="*/ 125635 w 823341"/>
                <a:gd name="connsiteY100" fmla="*/ 549428 h 748994"/>
                <a:gd name="connsiteX101" fmla="*/ 118682 w 823341"/>
                <a:gd name="connsiteY101" fmla="*/ 557513 h 748994"/>
                <a:gd name="connsiteX102" fmla="*/ 112205 w 823341"/>
                <a:gd name="connsiteY102" fmla="*/ 553518 h 748994"/>
                <a:gd name="connsiteX103" fmla="*/ 109919 w 823341"/>
                <a:gd name="connsiteY103" fmla="*/ 555230 h 748994"/>
                <a:gd name="connsiteX104" fmla="*/ 111538 w 823341"/>
                <a:gd name="connsiteY104" fmla="*/ 562079 h 748994"/>
                <a:gd name="connsiteX105" fmla="*/ 107252 w 823341"/>
                <a:gd name="connsiteY105" fmla="*/ 567501 h 748994"/>
                <a:gd name="connsiteX106" fmla="*/ 112872 w 823341"/>
                <a:gd name="connsiteY106" fmla="*/ 574540 h 748994"/>
                <a:gd name="connsiteX107" fmla="*/ 123825 w 823341"/>
                <a:gd name="connsiteY107" fmla="*/ 572162 h 748994"/>
                <a:gd name="connsiteX108" fmla="*/ 119539 w 823341"/>
                <a:gd name="connsiteY108" fmla="*/ 561508 h 748994"/>
                <a:gd name="connsiteX109" fmla="*/ 127064 w 823341"/>
                <a:gd name="connsiteY109" fmla="*/ 561889 h 748994"/>
                <a:gd name="connsiteX110" fmla="*/ 129731 w 823341"/>
                <a:gd name="connsiteY110" fmla="*/ 566264 h 748994"/>
                <a:gd name="connsiteX111" fmla="*/ 135160 w 823341"/>
                <a:gd name="connsiteY111" fmla="*/ 564932 h 748994"/>
                <a:gd name="connsiteX112" fmla="*/ 145638 w 823341"/>
                <a:gd name="connsiteY112" fmla="*/ 571781 h 748994"/>
                <a:gd name="connsiteX113" fmla="*/ 147161 w 823341"/>
                <a:gd name="connsiteY113" fmla="*/ 577108 h 748994"/>
                <a:gd name="connsiteX114" fmla="*/ 211836 w 823341"/>
                <a:gd name="connsiteY114" fmla="*/ 592994 h 748994"/>
                <a:gd name="connsiteX115" fmla="*/ 225457 w 823341"/>
                <a:gd name="connsiteY115" fmla="*/ 591757 h 748994"/>
                <a:gd name="connsiteX116" fmla="*/ 226981 w 823341"/>
                <a:gd name="connsiteY116" fmla="*/ 585099 h 748994"/>
                <a:gd name="connsiteX117" fmla="*/ 233934 w 823341"/>
                <a:gd name="connsiteY117" fmla="*/ 578440 h 748994"/>
                <a:gd name="connsiteX118" fmla="*/ 276320 w 823341"/>
                <a:gd name="connsiteY118" fmla="*/ 563886 h 748994"/>
                <a:gd name="connsiteX119" fmla="*/ 284131 w 823341"/>
                <a:gd name="connsiteY119" fmla="*/ 536110 h 748994"/>
                <a:gd name="connsiteX120" fmla="*/ 290132 w 823341"/>
                <a:gd name="connsiteY120" fmla="*/ 533067 h 748994"/>
                <a:gd name="connsiteX121" fmla="*/ 293465 w 823341"/>
                <a:gd name="connsiteY121" fmla="*/ 520510 h 748994"/>
                <a:gd name="connsiteX122" fmla="*/ 291275 w 823341"/>
                <a:gd name="connsiteY122" fmla="*/ 513852 h 748994"/>
                <a:gd name="connsiteX123" fmla="*/ 280797 w 823341"/>
                <a:gd name="connsiteY123" fmla="*/ 504339 h 748994"/>
                <a:gd name="connsiteX124" fmla="*/ 272034 w 823341"/>
                <a:gd name="connsiteY124" fmla="*/ 511188 h 748994"/>
                <a:gd name="connsiteX125" fmla="*/ 261081 w 823341"/>
                <a:gd name="connsiteY125" fmla="*/ 505386 h 748994"/>
                <a:gd name="connsiteX126" fmla="*/ 258319 w 823341"/>
                <a:gd name="connsiteY126" fmla="*/ 496064 h 748994"/>
                <a:gd name="connsiteX127" fmla="*/ 264129 w 823341"/>
                <a:gd name="connsiteY127" fmla="*/ 491593 h 748994"/>
                <a:gd name="connsiteX128" fmla="*/ 263462 w 823341"/>
                <a:gd name="connsiteY128" fmla="*/ 484078 h 748994"/>
                <a:gd name="connsiteX129" fmla="*/ 272701 w 823341"/>
                <a:gd name="connsiteY129" fmla="*/ 474186 h 748994"/>
                <a:gd name="connsiteX130" fmla="*/ 265367 w 823341"/>
                <a:gd name="connsiteY130" fmla="*/ 475993 h 748994"/>
                <a:gd name="connsiteX131" fmla="*/ 258699 w 823341"/>
                <a:gd name="connsiteY131" fmla="*/ 488644 h 748994"/>
                <a:gd name="connsiteX132" fmla="*/ 251460 w 823341"/>
                <a:gd name="connsiteY132" fmla="*/ 495493 h 748994"/>
                <a:gd name="connsiteX133" fmla="*/ 246507 w 823341"/>
                <a:gd name="connsiteY133" fmla="*/ 495018 h 748994"/>
                <a:gd name="connsiteX134" fmla="*/ 238696 w 823341"/>
                <a:gd name="connsiteY134" fmla="*/ 502247 h 748994"/>
                <a:gd name="connsiteX135" fmla="*/ 237554 w 823341"/>
                <a:gd name="connsiteY135" fmla="*/ 507573 h 748994"/>
                <a:gd name="connsiteX136" fmla="*/ 231553 w 823341"/>
                <a:gd name="connsiteY136" fmla="*/ 507859 h 748994"/>
                <a:gd name="connsiteX137" fmla="*/ 231553 w 823341"/>
                <a:gd name="connsiteY137" fmla="*/ 505576 h 748994"/>
                <a:gd name="connsiteX138" fmla="*/ 255365 w 823341"/>
                <a:gd name="connsiteY138" fmla="*/ 481129 h 748994"/>
                <a:gd name="connsiteX139" fmla="*/ 320231 w 823341"/>
                <a:gd name="connsiteY139" fmla="*/ 446315 h 748994"/>
                <a:gd name="connsiteX140" fmla="*/ 365856 w 823341"/>
                <a:gd name="connsiteY140" fmla="*/ 413497 h 748994"/>
                <a:gd name="connsiteX141" fmla="*/ 412147 w 823341"/>
                <a:gd name="connsiteY141" fmla="*/ 370407 h 748994"/>
                <a:gd name="connsiteX142" fmla="*/ 416624 w 823341"/>
                <a:gd name="connsiteY142" fmla="*/ 361561 h 748994"/>
                <a:gd name="connsiteX143" fmla="*/ 415862 w 823341"/>
                <a:gd name="connsiteY143" fmla="*/ 351858 h 748994"/>
                <a:gd name="connsiteX144" fmla="*/ 420815 w 823341"/>
                <a:gd name="connsiteY144" fmla="*/ 332834 h 748994"/>
                <a:gd name="connsiteX145" fmla="*/ 418815 w 823341"/>
                <a:gd name="connsiteY145" fmla="*/ 312192 h 748994"/>
                <a:gd name="connsiteX146" fmla="*/ 425196 w 823341"/>
                <a:gd name="connsiteY146" fmla="*/ 295070 h 748994"/>
                <a:gd name="connsiteX147" fmla="*/ 420338 w 823341"/>
                <a:gd name="connsiteY147" fmla="*/ 289743 h 748994"/>
                <a:gd name="connsiteX148" fmla="*/ 419958 w 823341"/>
                <a:gd name="connsiteY148" fmla="*/ 283655 h 748994"/>
                <a:gd name="connsiteX149" fmla="*/ 428816 w 823341"/>
                <a:gd name="connsiteY149" fmla="*/ 272811 h 748994"/>
                <a:gd name="connsiteX150" fmla="*/ 430625 w 823341"/>
                <a:gd name="connsiteY150" fmla="*/ 263014 h 748994"/>
                <a:gd name="connsiteX151" fmla="*/ 467296 w 823341"/>
                <a:gd name="connsiteY151" fmla="*/ 235809 h 748994"/>
                <a:gd name="connsiteX152" fmla="*/ 480727 w 823341"/>
                <a:gd name="connsiteY152" fmla="*/ 212218 h 748994"/>
                <a:gd name="connsiteX153" fmla="*/ 471393 w 823341"/>
                <a:gd name="connsiteY153" fmla="*/ 186440 h 748994"/>
                <a:gd name="connsiteX154" fmla="*/ 474250 w 823341"/>
                <a:gd name="connsiteY154" fmla="*/ 173408 h 748994"/>
                <a:gd name="connsiteX155" fmla="*/ 470345 w 823341"/>
                <a:gd name="connsiteY155" fmla="*/ 161233 h 748994"/>
                <a:gd name="connsiteX156" fmla="*/ 473964 w 823341"/>
                <a:gd name="connsiteY156" fmla="*/ 158474 h 748994"/>
                <a:gd name="connsiteX157" fmla="*/ 470250 w 823341"/>
                <a:gd name="connsiteY157" fmla="*/ 115859 h 748994"/>
                <a:gd name="connsiteX158" fmla="*/ 473107 w 823341"/>
                <a:gd name="connsiteY158" fmla="*/ 108440 h 748994"/>
                <a:gd name="connsiteX159" fmla="*/ 468821 w 823341"/>
                <a:gd name="connsiteY159" fmla="*/ 76098 h 748994"/>
                <a:gd name="connsiteX160" fmla="*/ 481584 w 823341"/>
                <a:gd name="connsiteY160" fmla="*/ 42234 h 748994"/>
                <a:gd name="connsiteX161" fmla="*/ 485775 w 823341"/>
                <a:gd name="connsiteY161" fmla="*/ 13507 h 748994"/>
                <a:gd name="connsiteX162" fmla="*/ 496634 w 823341"/>
                <a:gd name="connsiteY162" fmla="*/ 0 h 74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823341" h="748994">
                  <a:moveTo>
                    <a:pt x="223266" y="508525"/>
                  </a:moveTo>
                  <a:lnTo>
                    <a:pt x="228029" y="516040"/>
                  </a:lnTo>
                  <a:lnTo>
                    <a:pt x="221552" y="521842"/>
                  </a:lnTo>
                  <a:lnTo>
                    <a:pt x="216408" y="523935"/>
                  </a:lnTo>
                  <a:lnTo>
                    <a:pt x="206312" y="518513"/>
                  </a:lnTo>
                  <a:lnTo>
                    <a:pt x="202692" y="521652"/>
                  </a:lnTo>
                  <a:lnTo>
                    <a:pt x="206407" y="524791"/>
                  </a:lnTo>
                  <a:lnTo>
                    <a:pt x="190595" y="537537"/>
                  </a:lnTo>
                  <a:lnTo>
                    <a:pt x="185452" y="531164"/>
                  </a:lnTo>
                  <a:lnTo>
                    <a:pt x="182690" y="536681"/>
                  </a:lnTo>
                  <a:lnTo>
                    <a:pt x="162496" y="544862"/>
                  </a:lnTo>
                  <a:lnTo>
                    <a:pt x="152115" y="545813"/>
                  </a:lnTo>
                  <a:lnTo>
                    <a:pt x="146971" y="540391"/>
                  </a:lnTo>
                  <a:lnTo>
                    <a:pt x="149543" y="537347"/>
                  </a:lnTo>
                  <a:lnTo>
                    <a:pt x="172594" y="533637"/>
                  </a:lnTo>
                  <a:lnTo>
                    <a:pt x="223266" y="508525"/>
                  </a:lnTo>
                  <a:close/>
                  <a:moveTo>
                    <a:pt x="496634" y="0"/>
                  </a:moveTo>
                  <a:lnTo>
                    <a:pt x="495110" y="69439"/>
                  </a:lnTo>
                  <a:lnTo>
                    <a:pt x="534353" y="74291"/>
                  </a:lnTo>
                  <a:lnTo>
                    <a:pt x="543592" y="93410"/>
                  </a:lnTo>
                  <a:lnTo>
                    <a:pt x="547878" y="95122"/>
                  </a:lnTo>
                  <a:lnTo>
                    <a:pt x="558451" y="91793"/>
                  </a:lnTo>
                  <a:lnTo>
                    <a:pt x="567404" y="101210"/>
                  </a:lnTo>
                  <a:lnTo>
                    <a:pt x="571977" y="100354"/>
                  </a:lnTo>
                  <a:lnTo>
                    <a:pt x="575786" y="90747"/>
                  </a:lnTo>
                  <a:lnTo>
                    <a:pt x="583312" y="83803"/>
                  </a:lnTo>
                  <a:lnTo>
                    <a:pt x="587312" y="86466"/>
                  </a:lnTo>
                  <a:lnTo>
                    <a:pt x="597122" y="103208"/>
                  </a:lnTo>
                  <a:lnTo>
                    <a:pt x="596075" y="111864"/>
                  </a:lnTo>
                  <a:lnTo>
                    <a:pt x="601504" y="121757"/>
                  </a:lnTo>
                  <a:lnTo>
                    <a:pt x="618935" y="132886"/>
                  </a:lnTo>
                  <a:lnTo>
                    <a:pt x="637794" y="175311"/>
                  </a:lnTo>
                  <a:lnTo>
                    <a:pt x="674561" y="195286"/>
                  </a:lnTo>
                  <a:lnTo>
                    <a:pt x="685705" y="218972"/>
                  </a:lnTo>
                  <a:lnTo>
                    <a:pt x="715899" y="253026"/>
                  </a:lnTo>
                  <a:lnTo>
                    <a:pt x="723424" y="285748"/>
                  </a:lnTo>
                  <a:lnTo>
                    <a:pt x="727615" y="290124"/>
                  </a:lnTo>
                  <a:lnTo>
                    <a:pt x="727615" y="290124"/>
                  </a:lnTo>
                  <a:lnTo>
                    <a:pt x="740379" y="307341"/>
                  </a:lnTo>
                  <a:lnTo>
                    <a:pt x="790861" y="347768"/>
                  </a:lnTo>
                  <a:lnTo>
                    <a:pt x="823341" y="392190"/>
                  </a:lnTo>
                  <a:lnTo>
                    <a:pt x="821627" y="447837"/>
                  </a:lnTo>
                  <a:lnTo>
                    <a:pt x="810483" y="454115"/>
                  </a:lnTo>
                  <a:lnTo>
                    <a:pt x="806578" y="460488"/>
                  </a:lnTo>
                  <a:lnTo>
                    <a:pt x="808673" y="484459"/>
                  </a:lnTo>
                  <a:lnTo>
                    <a:pt x="801053" y="533257"/>
                  </a:lnTo>
                  <a:lnTo>
                    <a:pt x="802672" y="545337"/>
                  </a:lnTo>
                  <a:lnTo>
                    <a:pt x="812102" y="557133"/>
                  </a:lnTo>
                  <a:lnTo>
                    <a:pt x="813531" y="563886"/>
                  </a:lnTo>
                  <a:lnTo>
                    <a:pt x="808673" y="576918"/>
                  </a:lnTo>
                  <a:lnTo>
                    <a:pt x="816483" y="581293"/>
                  </a:lnTo>
                  <a:lnTo>
                    <a:pt x="811054" y="597179"/>
                  </a:lnTo>
                  <a:lnTo>
                    <a:pt x="815531" y="610306"/>
                  </a:lnTo>
                  <a:lnTo>
                    <a:pt x="818198" y="655013"/>
                  </a:lnTo>
                  <a:lnTo>
                    <a:pt x="812768" y="666999"/>
                  </a:lnTo>
                  <a:lnTo>
                    <a:pt x="789527" y="693919"/>
                  </a:lnTo>
                  <a:lnTo>
                    <a:pt x="791909" y="717319"/>
                  </a:lnTo>
                  <a:lnTo>
                    <a:pt x="791909" y="717319"/>
                  </a:lnTo>
                  <a:lnTo>
                    <a:pt x="791719" y="748994"/>
                  </a:lnTo>
                  <a:lnTo>
                    <a:pt x="354140" y="748899"/>
                  </a:lnTo>
                  <a:lnTo>
                    <a:pt x="354140" y="748899"/>
                  </a:lnTo>
                  <a:lnTo>
                    <a:pt x="354330" y="733299"/>
                  </a:lnTo>
                  <a:lnTo>
                    <a:pt x="316421" y="718270"/>
                  </a:lnTo>
                  <a:lnTo>
                    <a:pt x="309944" y="722265"/>
                  </a:lnTo>
                  <a:lnTo>
                    <a:pt x="302609" y="713704"/>
                  </a:lnTo>
                  <a:lnTo>
                    <a:pt x="287750" y="707426"/>
                  </a:lnTo>
                  <a:lnTo>
                    <a:pt x="272129" y="692682"/>
                  </a:lnTo>
                  <a:lnTo>
                    <a:pt x="237363" y="685072"/>
                  </a:lnTo>
                  <a:lnTo>
                    <a:pt x="210788" y="686309"/>
                  </a:lnTo>
                  <a:lnTo>
                    <a:pt x="207931" y="698675"/>
                  </a:lnTo>
                  <a:lnTo>
                    <a:pt x="211170" y="715987"/>
                  </a:lnTo>
                  <a:lnTo>
                    <a:pt x="208312" y="722836"/>
                  </a:lnTo>
                  <a:lnTo>
                    <a:pt x="192310" y="723882"/>
                  </a:lnTo>
                  <a:lnTo>
                    <a:pt x="180023" y="729970"/>
                  </a:lnTo>
                  <a:lnTo>
                    <a:pt x="158972" y="719316"/>
                  </a:lnTo>
                  <a:lnTo>
                    <a:pt x="144685" y="720743"/>
                  </a:lnTo>
                  <a:lnTo>
                    <a:pt x="132207" y="714465"/>
                  </a:lnTo>
                  <a:lnTo>
                    <a:pt x="123920" y="700862"/>
                  </a:lnTo>
                  <a:lnTo>
                    <a:pt x="90869" y="678699"/>
                  </a:lnTo>
                  <a:lnTo>
                    <a:pt x="79248" y="661291"/>
                  </a:lnTo>
                  <a:lnTo>
                    <a:pt x="68961" y="636655"/>
                  </a:lnTo>
                  <a:lnTo>
                    <a:pt x="64675" y="633611"/>
                  </a:lnTo>
                  <a:lnTo>
                    <a:pt x="66390" y="614872"/>
                  </a:lnTo>
                  <a:lnTo>
                    <a:pt x="55817" y="601364"/>
                  </a:lnTo>
                  <a:lnTo>
                    <a:pt x="52388" y="599842"/>
                  </a:lnTo>
                  <a:lnTo>
                    <a:pt x="51626" y="603838"/>
                  </a:lnTo>
                  <a:lnTo>
                    <a:pt x="46577" y="605074"/>
                  </a:lnTo>
                  <a:lnTo>
                    <a:pt x="40005" y="594991"/>
                  </a:lnTo>
                  <a:lnTo>
                    <a:pt x="30575" y="594516"/>
                  </a:lnTo>
                  <a:lnTo>
                    <a:pt x="16859" y="585003"/>
                  </a:lnTo>
                  <a:lnTo>
                    <a:pt x="10859" y="576347"/>
                  </a:lnTo>
                  <a:lnTo>
                    <a:pt x="0" y="540962"/>
                  </a:lnTo>
                  <a:lnTo>
                    <a:pt x="0" y="540962"/>
                  </a:lnTo>
                  <a:lnTo>
                    <a:pt x="29813" y="535635"/>
                  </a:lnTo>
                  <a:lnTo>
                    <a:pt x="123444" y="529832"/>
                  </a:lnTo>
                  <a:lnTo>
                    <a:pt x="131826" y="543244"/>
                  </a:lnTo>
                  <a:lnTo>
                    <a:pt x="146018" y="550854"/>
                  </a:lnTo>
                  <a:lnTo>
                    <a:pt x="140304" y="562079"/>
                  </a:lnTo>
                  <a:lnTo>
                    <a:pt x="137732" y="558369"/>
                  </a:lnTo>
                  <a:lnTo>
                    <a:pt x="134779" y="561603"/>
                  </a:lnTo>
                  <a:lnTo>
                    <a:pt x="125635" y="549428"/>
                  </a:lnTo>
                  <a:lnTo>
                    <a:pt x="118682" y="557513"/>
                  </a:lnTo>
                  <a:lnTo>
                    <a:pt x="112205" y="553518"/>
                  </a:lnTo>
                  <a:lnTo>
                    <a:pt x="109919" y="555230"/>
                  </a:lnTo>
                  <a:lnTo>
                    <a:pt x="111538" y="562079"/>
                  </a:lnTo>
                  <a:lnTo>
                    <a:pt x="107252" y="567501"/>
                  </a:lnTo>
                  <a:lnTo>
                    <a:pt x="112872" y="574540"/>
                  </a:lnTo>
                  <a:lnTo>
                    <a:pt x="123825" y="572162"/>
                  </a:lnTo>
                  <a:lnTo>
                    <a:pt x="119539" y="561508"/>
                  </a:lnTo>
                  <a:lnTo>
                    <a:pt x="127064" y="561889"/>
                  </a:lnTo>
                  <a:lnTo>
                    <a:pt x="129731" y="566264"/>
                  </a:lnTo>
                  <a:lnTo>
                    <a:pt x="135160" y="564932"/>
                  </a:lnTo>
                  <a:lnTo>
                    <a:pt x="145638" y="571781"/>
                  </a:lnTo>
                  <a:lnTo>
                    <a:pt x="147161" y="577108"/>
                  </a:lnTo>
                  <a:lnTo>
                    <a:pt x="211836" y="592994"/>
                  </a:lnTo>
                  <a:lnTo>
                    <a:pt x="225457" y="591757"/>
                  </a:lnTo>
                  <a:lnTo>
                    <a:pt x="226981" y="585099"/>
                  </a:lnTo>
                  <a:lnTo>
                    <a:pt x="233934" y="578440"/>
                  </a:lnTo>
                  <a:lnTo>
                    <a:pt x="276320" y="563886"/>
                  </a:lnTo>
                  <a:lnTo>
                    <a:pt x="284131" y="536110"/>
                  </a:lnTo>
                  <a:lnTo>
                    <a:pt x="290132" y="533067"/>
                  </a:lnTo>
                  <a:lnTo>
                    <a:pt x="293465" y="520510"/>
                  </a:lnTo>
                  <a:lnTo>
                    <a:pt x="291275" y="513852"/>
                  </a:lnTo>
                  <a:lnTo>
                    <a:pt x="280797" y="504339"/>
                  </a:lnTo>
                  <a:lnTo>
                    <a:pt x="272034" y="511188"/>
                  </a:lnTo>
                  <a:lnTo>
                    <a:pt x="261081" y="505386"/>
                  </a:lnTo>
                  <a:lnTo>
                    <a:pt x="258319" y="496064"/>
                  </a:lnTo>
                  <a:lnTo>
                    <a:pt x="264129" y="491593"/>
                  </a:lnTo>
                  <a:lnTo>
                    <a:pt x="263462" y="484078"/>
                  </a:lnTo>
                  <a:lnTo>
                    <a:pt x="272701" y="474186"/>
                  </a:lnTo>
                  <a:lnTo>
                    <a:pt x="265367" y="475993"/>
                  </a:lnTo>
                  <a:lnTo>
                    <a:pt x="258699" y="488644"/>
                  </a:lnTo>
                  <a:lnTo>
                    <a:pt x="251460" y="495493"/>
                  </a:lnTo>
                  <a:lnTo>
                    <a:pt x="246507" y="495018"/>
                  </a:lnTo>
                  <a:lnTo>
                    <a:pt x="238696" y="502247"/>
                  </a:lnTo>
                  <a:lnTo>
                    <a:pt x="237554" y="507573"/>
                  </a:lnTo>
                  <a:lnTo>
                    <a:pt x="231553" y="507859"/>
                  </a:lnTo>
                  <a:lnTo>
                    <a:pt x="231553" y="505576"/>
                  </a:lnTo>
                  <a:lnTo>
                    <a:pt x="255365" y="481129"/>
                  </a:lnTo>
                  <a:lnTo>
                    <a:pt x="320231" y="446315"/>
                  </a:lnTo>
                  <a:lnTo>
                    <a:pt x="365856" y="413497"/>
                  </a:lnTo>
                  <a:lnTo>
                    <a:pt x="412147" y="370407"/>
                  </a:lnTo>
                  <a:lnTo>
                    <a:pt x="416624" y="361561"/>
                  </a:lnTo>
                  <a:lnTo>
                    <a:pt x="415862" y="351858"/>
                  </a:lnTo>
                  <a:lnTo>
                    <a:pt x="420815" y="332834"/>
                  </a:lnTo>
                  <a:lnTo>
                    <a:pt x="418815" y="312192"/>
                  </a:lnTo>
                  <a:lnTo>
                    <a:pt x="425196" y="295070"/>
                  </a:lnTo>
                  <a:lnTo>
                    <a:pt x="420338" y="289743"/>
                  </a:lnTo>
                  <a:lnTo>
                    <a:pt x="419958" y="283655"/>
                  </a:lnTo>
                  <a:lnTo>
                    <a:pt x="428816" y="272811"/>
                  </a:lnTo>
                  <a:lnTo>
                    <a:pt x="430625" y="263014"/>
                  </a:lnTo>
                  <a:lnTo>
                    <a:pt x="467296" y="235809"/>
                  </a:lnTo>
                  <a:lnTo>
                    <a:pt x="480727" y="212218"/>
                  </a:lnTo>
                  <a:lnTo>
                    <a:pt x="471393" y="186440"/>
                  </a:lnTo>
                  <a:lnTo>
                    <a:pt x="474250" y="173408"/>
                  </a:lnTo>
                  <a:lnTo>
                    <a:pt x="470345" y="161233"/>
                  </a:lnTo>
                  <a:lnTo>
                    <a:pt x="473964" y="158474"/>
                  </a:lnTo>
                  <a:lnTo>
                    <a:pt x="470250" y="115859"/>
                  </a:lnTo>
                  <a:lnTo>
                    <a:pt x="473107" y="108440"/>
                  </a:lnTo>
                  <a:lnTo>
                    <a:pt x="468821" y="76098"/>
                  </a:lnTo>
                  <a:lnTo>
                    <a:pt x="481584" y="42234"/>
                  </a:lnTo>
                  <a:lnTo>
                    <a:pt x="485775" y="13507"/>
                  </a:lnTo>
                  <a:lnTo>
                    <a:pt x="496634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5" name="Forma libre 22">
              <a:extLst>
                <a:ext uri="{FF2B5EF4-FFF2-40B4-BE49-F238E27FC236}">
                  <a16:creationId xmlns:a16="http://schemas.microsoft.com/office/drawing/2014/main" id="{C09A7CAD-0BC2-114B-AB62-227FFEB5C60B}"/>
                </a:ext>
              </a:extLst>
            </p:cNvPr>
            <p:cNvSpPr/>
            <p:nvPr/>
          </p:nvSpPr>
          <p:spPr>
            <a:xfrm>
              <a:off x="10448687" y="4317365"/>
              <a:ext cx="793195" cy="749508"/>
            </a:xfrm>
            <a:custGeom>
              <a:avLst/>
              <a:gdLst>
                <a:gd name="connsiteX0" fmla="*/ 11716 w 897445"/>
                <a:gd name="connsiteY0" fmla="*/ 475042 h 848016"/>
                <a:gd name="connsiteX1" fmla="*/ 13431 w 897445"/>
                <a:gd name="connsiteY1" fmla="*/ 468954 h 848016"/>
                <a:gd name="connsiteX2" fmla="*/ 13431 w 897445"/>
                <a:gd name="connsiteY2" fmla="*/ 468954 h 848016"/>
                <a:gd name="connsiteX3" fmla="*/ 12859 w 897445"/>
                <a:gd name="connsiteY3" fmla="*/ 465054 h 848016"/>
                <a:gd name="connsiteX4" fmla="*/ 16669 w 897445"/>
                <a:gd name="connsiteY4" fmla="*/ 465149 h 848016"/>
                <a:gd name="connsiteX5" fmla="*/ 23908 w 897445"/>
                <a:gd name="connsiteY5" fmla="*/ 476088 h 848016"/>
                <a:gd name="connsiteX6" fmla="*/ 11716 w 897445"/>
                <a:gd name="connsiteY6" fmla="*/ 475042 h 848016"/>
                <a:gd name="connsiteX7" fmla="*/ 8191 w 897445"/>
                <a:gd name="connsiteY7" fmla="*/ 436898 h 848016"/>
                <a:gd name="connsiteX8" fmla="*/ 8097 w 897445"/>
                <a:gd name="connsiteY8" fmla="*/ 429478 h 848016"/>
                <a:gd name="connsiteX9" fmla="*/ 8097 w 897445"/>
                <a:gd name="connsiteY9" fmla="*/ 429478 h 848016"/>
                <a:gd name="connsiteX10" fmla="*/ 6954 w 897445"/>
                <a:gd name="connsiteY10" fmla="*/ 409312 h 848016"/>
                <a:gd name="connsiteX11" fmla="*/ 11906 w 897445"/>
                <a:gd name="connsiteY11" fmla="*/ 395519 h 848016"/>
                <a:gd name="connsiteX12" fmla="*/ 0 w 897445"/>
                <a:gd name="connsiteY12" fmla="*/ 367648 h 848016"/>
                <a:gd name="connsiteX13" fmla="*/ 762 w 897445"/>
                <a:gd name="connsiteY13" fmla="*/ 359563 h 848016"/>
                <a:gd name="connsiteX14" fmla="*/ 21622 w 897445"/>
                <a:gd name="connsiteY14" fmla="*/ 299826 h 848016"/>
                <a:gd name="connsiteX15" fmla="*/ 49625 w 897445"/>
                <a:gd name="connsiteY15" fmla="*/ 274904 h 848016"/>
                <a:gd name="connsiteX16" fmla="*/ 57245 w 897445"/>
                <a:gd name="connsiteY16" fmla="*/ 241706 h 848016"/>
                <a:gd name="connsiteX17" fmla="*/ 64484 w 897445"/>
                <a:gd name="connsiteY17" fmla="*/ 232004 h 848016"/>
                <a:gd name="connsiteX18" fmla="*/ 64294 w 897445"/>
                <a:gd name="connsiteY18" fmla="*/ 212979 h 848016"/>
                <a:gd name="connsiteX19" fmla="*/ 67533 w 897445"/>
                <a:gd name="connsiteY19" fmla="*/ 204038 h 848016"/>
                <a:gd name="connsiteX20" fmla="*/ 67533 w 897445"/>
                <a:gd name="connsiteY20" fmla="*/ 204038 h 848016"/>
                <a:gd name="connsiteX21" fmla="*/ 76486 w 897445"/>
                <a:gd name="connsiteY21" fmla="*/ 193289 h 848016"/>
                <a:gd name="connsiteX22" fmla="*/ 95060 w 897445"/>
                <a:gd name="connsiteY22" fmla="*/ 185108 h 848016"/>
                <a:gd name="connsiteX23" fmla="*/ 130493 w 897445"/>
                <a:gd name="connsiteY23" fmla="*/ 157618 h 848016"/>
                <a:gd name="connsiteX24" fmla="*/ 130493 w 897445"/>
                <a:gd name="connsiteY24" fmla="*/ 157618 h 848016"/>
                <a:gd name="connsiteX25" fmla="*/ 154591 w 897445"/>
                <a:gd name="connsiteY25" fmla="*/ 127464 h 848016"/>
                <a:gd name="connsiteX26" fmla="*/ 155163 w 897445"/>
                <a:gd name="connsiteY26" fmla="*/ 112150 h 848016"/>
                <a:gd name="connsiteX27" fmla="*/ 168402 w 897445"/>
                <a:gd name="connsiteY27" fmla="*/ 94362 h 848016"/>
                <a:gd name="connsiteX28" fmla="*/ 179832 w 897445"/>
                <a:gd name="connsiteY28" fmla="*/ 86847 h 848016"/>
                <a:gd name="connsiteX29" fmla="*/ 185452 w 897445"/>
                <a:gd name="connsiteY29" fmla="*/ 75813 h 848016"/>
                <a:gd name="connsiteX30" fmla="*/ 192596 w 897445"/>
                <a:gd name="connsiteY30" fmla="*/ 8466 h 848016"/>
                <a:gd name="connsiteX31" fmla="*/ 208407 w 897445"/>
                <a:gd name="connsiteY31" fmla="*/ 5803 h 848016"/>
                <a:gd name="connsiteX32" fmla="*/ 213551 w 897445"/>
                <a:gd name="connsiteY32" fmla="*/ 0 h 848016"/>
                <a:gd name="connsiteX33" fmla="*/ 233934 w 897445"/>
                <a:gd name="connsiteY33" fmla="*/ 8085 h 848016"/>
                <a:gd name="connsiteX34" fmla="*/ 247174 w 897445"/>
                <a:gd name="connsiteY34" fmla="*/ 24161 h 848016"/>
                <a:gd name="connsiteX35" fmla="*/ 254508 w 897445"/>
                <a:gd name="connsiteY35" fmla="*/ 27491 h 848016"/>
                <a:gd name="connsiteX36" fmla="*/ 281083 w 897445"/>
                <a:gd name="connsiteY36" fmla="*/ 26634 h 848016"/>
                <a:gd name="connsiteX37" fmla="*/ 277749 w 897445"/>
                <a:gd name="connsiteY37" fmla="*/ 42710 h 848016"/>
                <a:gd name="connsiteX38" fmla="*/ 264223 w 897445"/>
                <a:gd name="connsiteY38" fmla="*/ 62876 h 848016"/>
                <a:gd name="connsiteX39" fmla="*/ 262890 w 897445"/>
                <a:gd name="connsiteY39" fmla="*/ 68393 h 848016"/>
                <a:gd name="connsiteX40" fmla="*/ 266510 w 897445"/>
                <a:gd name="connsiteY40" fmla="*/ 77239 h 848016"/>
                <a:gd name="connsiteX41" fmla="*/ 286226 w 897445"/>
                <a:gd name="connsiteY41" fmla="*/ 97976 h 848016"/>
                <a:gd name="connsiteX42" fmla="*/ 283369 w 897445"/>
                <a:gd name="connsiteY42" fmla="*/ 115764 h 848016"/>
                <a:gd name="connsiteX43" fmla="*/ 286798 w 897445"/>
                <a:gd name="connsiteY43" fmla="*/ 118903 h 848016"/>
                <a:gd name="connsiteX44" fmla="*/ 298704 w 897445"/>
                <a:gd name="connsiteY44" fmla="*/ 118332 h 848016"/>
                <a:gd name="connsiteX45" fmla="*/ 302895 w 897445"/>
                <a:gd name="connsiteY45" fmla="*/ 115003 h 848016"/>
                <a:gd name="connsiteX46" fmla="*/ 308039 w 897445"/>
                <a:gd name="connsiteY46" fmla="*/ 116906 h 848016"/>
                <a:gd name="connsiteX47" fmla="*/ 319564 w 897445"/>
                <a:gd name="connsiteY47" fmla="*/ 135359 h 848016"/>
                <a:gd name="connsiteX48" fmla="*/ 319945 w 897445"/>
                <a:gd name="connsiteY48" fmla="*/ 141638 h 848016"/>
                <a:gd name="connsiteX49" fmla="*/ 326231 w 897445"/>
                <a:gd name="connsiteY49" fmla="*/ 149913 h 848016"/>
                <a:gd name="connsiteX50" fmla="*/ 333946 w 897445"/>
                <a:gd name="connsiteY50" fmla="*/ 152862 h 848016"/>
                <a:gd name="connsiteX51" fmla="*/ 352140 w 897445"/>
                <a:gd name="connsiteY51" fmla="*/ 144872 h 848016"/>
                <a:gd name="connsiteX52" fmla="*/ 375190 w 897445"/>
                <a:gd name="connsiteY52" fmla="*/ 123469 h 848016"/>
                <a:gd name="connsiteX53" fmla="*/ 430721 w 897445"/>
                <a:gd name="connsiteY53" fmla="*/ 82852 h 848016"/>
                <a:gd name="connsiteX54" fmla="*/ 436150 w 897445"/>
                <a:gd name="connsiteY54" fmla="*/ 74957 h 848016"/>
                <a:gd name="connsiteX55" fmla="*/ 467487 w 897445"/>
                <a:gd name="connsiteY55" fmla="*/ 63637 h 848016"/>
                <a:gd name="connsiteX56" fmla="*/ 471202 w 897445"/>
                <a:gd name="connsiteY56" fmla="*/ 56217 h 848016"/>
                <a:gd name="connsiteX57" fmla="*/ 467296 w 897445"/>
                <a:gd name="connsiteY57" fmla="*/ 39571 h 848016"/>
                <a:gd name="connsiteX58" fmla="*/ 468439 w 897445"/>
                <a:gd name="connsiteY58" fmla="*/ 36052 h 848016"/>
                <a:gd name="connsiteX59" fmla="*/ 472535 w 897445"/>
                <a:gd name="connsiteY59" fmla="*/ 36812 h 848016"/>
                <a:gd name="connsiteX60" fmla="*/ 472154 w 897445"/>
                <a:gd name="connsiteY60" fmla="*/ 32627 h 848016"/>
                <a:gd name="connsiteX61" fmla="*/ 489014 w 897445"/>
                <a:gd name="connsiteY61" fmla="*/ 37193 h 848016"/>
                <a:gd name="connsiteX62" fmla="*/ 507588 w 897445"/>
                <a:gd name="connsiteY62" fmla="*/ 36908 h 848016"/>
                <a:gd name="connsiteX63" fmla="*/ 514350 w 897445"/>
                <a:gd name="connsiteY63" fmla="*/ 19405 h 848016"/>
                <a:gd name="connsiteX64" fmla="*/ 528161 w 897445"/>
                <a:gd name="connsiteY64" fmla="*/ 22925 h 848016"/>
                <a:gd name="connsiteX65" fmla="*/ 527018 w 897445"/>
                <a:gd name="connsiteY65" fmla="*/ 28537 h 848016"/>
                <a:gd name="connsiteX66" fmla="*/ 532352 w 897445"/>
                <a:gd name="connsiteY66" fmla="*/ 31390 h 848016"/>
                <a:gd name="connsiteX67" fmla="*/ 537972 w 897445"/>
                <a:gd name="connsiteY67" fmla="*/ 27205 h 848016"/>
                <a:gd name="connsiteX68" fmla="*/ 549307 w 897445"/>
                <a:gd name="connsiteY68" fmla="*/ 28917 h 848016"/>
                <a:gd name="connsiteX69" fmla="*/ 560832 w 897445"/>
                <a:gd name="connsiteY69" fmla="*/ 26254 h 848016"/>
                <a:gd name="connsiteX70" fmla="*/ 570929 w 897445"/>
                <a:gd name="connsiteY70" fmla="*/ 39190 h 848016"/>
                <a:gd name="connsiteX71" fmla="*/ 571405 w 897445"/>
                <a:gd name="connsiteY71" fmla="*/ 58310 h 848016"/>
                <a:gd name="connsiteX72" fmla="*/ 595789 w 897445"/>
                <a:gd name="connsiteY72" fmla="*/ 70296 h 848016"/>
                <a:gd name="connsiteX73" fmla="*/ 607886 w 897445"/>
                <a:gd name="connsiteY73" fmla="*/ 101686 h 848016"/>
                <a:gd name="connsiteX74" fmla="*/ 600742 w 897445"/>
                <a:gd name="connsiteY74" fmla="*/ 126989 h 848016"/>
                <a:gd name="connsiteX75" fmla="*/ 642081 w 897445"/>
                <a:gd name="connsiteY75" fmla="*/ 138403 h 848016"/>
                <a:gd name="connsiteX76" fmla="*/ 643890 w 897445"/>
                <a:gd name="connsiteY76" fmla="*/ 146298 h 848016"/>
                <a:gd name="connsiteX77" fmla="*/ 656368 w 897445"/>
                <a:gd name="connsiteY77" fmla="*/ 149818 h 848016"/>
                <a:gd name="connsiteX78" fmla="*/ 666845 w 897445"/>
                <a:gd name="connsiteY78" fmla="*/ 166845 h 848016"/>
                <a:gd name="connsiteX79" fmla="*/ 659606 w 897445"/>
                <a:gd name="connsiteY79" fmla="*/ 169508 h 848016"/>
                <a:gd name="connsiteX80" fmla="*/ 654558 w 897445"/>
                <a:gd name="connsiteY80" fmla="*/ 179306 h 848016"/>
                <a:gd name="connsiteX81" fmla="*/ 654558 w 897445"/>
                <a:gd name="connsiteY81" fmla="*/ 179306 h 848016"/>
                <a:gd name="connsiteX82" fmla="*/ 648367 w 897445"/>
                <a:gd name="connsiteY82" fmla="*/ 179877 h 848016"/>
                <a:gd name="connsiteX83" fmla="*/ 653796 w 897445"/>
                <a:gd name="connsiteY83" fmla="*/ 189199 h 848016"/>
                <a:gd name="connsiteX84" fmla="*/ 661035 w 897445"/>
                <a:gd name="connsiteY84" fmla="*/ 188818 h 848016"/>
                <a:gd name="connsiteX85" fmla="*/ 670370 w 897445"/>
                <a:gd name="connsiteY85" fmla="*/ 199472 h 848016"/>
                <a:gd name="connsiteX86" fmla="*/ 678275 w 897445"/>
                <a:gd name="connsiteY86" fmla="*/ 196143 h 848016"/>
                <a:gd name="connsiteX87" fmla="*/ 687134 w 897445"/>
                <a:gd name="connsiteY87" fmla="*/ 199091 h 848016"/>
                <a:gd name="connsiteX88" fmla="*/ 686943 w 897445"/>
                <a:gd name="connsiteY88" fmla="*/ 206987 h 848016"/>
                <a:gd name="connsiteX89" fmla="*/ 691992 w 897445"/>
                <a:gd name="connsiteY89" fmla="*/ 214026 h 848016"/>
                <a:gd name="connsiteX90" fmla="*/ 697992 w 897445"/>
                <a:gd name="connsiteY90" fmla="*/ 216499 h 848016"/>
                <a:gd name="connsiteX91" fmla="*/ 701135 w 897445"/>
                <a:gd name="connsiteY91" fmla="*/ 225631 h 848016"/>
                <a:gd name="connsiteX92" fmla="*/ 711804 w 897445"/>
                <a:gd name="connsiteY92" fmla="*/ 236665 h 848016"/>
                <a:gd name="connsiteX93" fmla="*/ 721805 w 897445"/>
                <a:gd name="connsiteY93" fmla="*/ 238853 h 848016"/>
                <a:gd name="connsiteX94" fmla="*/ 724662 w 897445"/>
                <a:gd name="connsiteY94" fmla="*/ 248650 h 848016"/>
                <a:gd name="connsiteX95" fmla="*/ 737807 w 897445"/>
                <a:gd name="connsiteY95" fmla="*/ 261682 h 848016"/>
                <a:gd name="connsiteX96" fmla="*/ 738854 w 897445"/>
                <a:gd name="connsiteY96" fmla="*/ 267770 h 848016"/>
                <a:gd name="connsiteX97" fmla="*/ 751618 w 897445"/>
                <a:gd name="connsiteY97" fmla="*/ 271575 h 848016"/>
                <a:gd name="connsiteX98" fmla="*/ 756666 w 897445"/>
                <a:gd name="connsiteY98" fmla="*/ 277472 h 848016"/>
                <a:gd name="connsiteX99" fmla="*/ 759238 w 897445"/>
                <a:gd name="connsiteY99" fmla="*/ 274714 h 848016"/>
                <a:gd name="connsiteX100" fmla="*/ 769715 w 897445"/>
                <a:gd name="connsiteY100" fmla="*/ 278899 h 848016"/>
                <a:gd name="connsiteX101" fmla="*/ 772001 w 897445"/>
                <a:gd name="connsiteY101" fmla="*/ 286985 h 848016"/>
                <a:gd name="connsiteX102" fmla="*/ 781812 w 897445"/>
                <a:gd name="connsiteY102" fmla="*/ 286985 h 848016"/>
                <a:gd name="connsiteX103" fmla="*/ 790194 w 897445"/>
                <a:gd name="connsiteY103" fmla="*/ 293834 h 848016"/>
                <a:gd name="connsiteX104" fmla="*/ 800958 w 897445"/>
                <a:gd name="connsiteY104" fmla="*/ 293072 h 848016"/>
                <a:gd name="connsiteX105" fmla="*/ 801338 w 897445"/>
                <a:gd name="connsiteY105" fmla="*/ 298304 h 848016"/>
                <a:gd name="connsiteX106" fmla="*/ 821722 w 897445"/>
                <a:gd name="connsiteY106" fmla="*/ 310195 h 848016"/>
                <a:gd name="connsiteX107" fmla="*/ 834867 w 897445"/>
                <a:gd name="connsiteY107" fmla="*/ 330931 h 848016"/>
                <a:gd name="connsiteX108" fmla="*/ 838200 w 897445"/>
                <a:gd name="connsiteY108" fmla="*/ 361561 h 848016"/>
                <a:gd name="connsiteX109" fmla="*/ 846011 w 897445"/>
                <a:gd name="connsiteY109" fmla="*/ 360609 h 848016"/>
                <a:gd name="connsiteX110" fmla="*/ 847058 w 897445"/>
                <a:gd name="connsiteY110" fmla="*/ 365841 h 848016"/>
                <a:gd name="connsiteX111" fmla="*/ 840677 w 897445"/>
                <a:gd name="connsiteY111" fmla="*/ 368029 h 848016"/>
                <a:gd name="connsiteX112" fmla="*/ 842867 w 897445"/>
                <a:gd name="connsiteY112" fmla="*/ 371834 h 848016"/>
                <a:gd name="connsiteX113" fmla="*/ 850106 w 897445"/>
                <a:gd name="connsiteY113" fmla="*/ 368600 h 848016"/>
                <a:gd name="connsiteX114" fmla="*/ 853535 w 897445"/>
                <a:gd name="connsiteY114" fmla="*/ 373451 h 848016"/>
                <a:gd name="connsiteX115" fmla="*/ 861917 w 897445"/>
                <a:gd name="connsiteY115" fmla="*/ 370502 h 848016"/>
                <a:gd name="connsiteX116" fmla="*/ 867347 w 897445"/>
                <a:gd name="connsiteY116" fmla="*/ 376495 h 848016"/>
                <a:gd name="connsiteX117" fmla="*/ 872776 w 897445"/>
                <a:gd name="connsiteY117" fmla="*/ 373831 h 848016"/>
                <a:gd name="connsiteX118" fmla="*/ 877824 w 897445"/>
                <a:gd name="connsiteY118" fmla="*/ 380109 h 848016"/>
                <a:gd name="connsiteX119" fmla="*/ 876395 w 897445"/>
                <a:gd name="connsiteY119" fmla="*/ 384771 h 848016"/>
                <a:gd name="connsiteX120" fmla="*/ 892683 w 897445"/>
                <a:gd name="connsiteY120" fmla="*/ 384771 h 848016"/>
                <a:gd name="connsiteX121" fmla="*/ 896303 w 897445"/>
                <a:gd name="connsiteY121" fmla="*/ 390383 h 848016"/>
                <a:gd name="connsiteX122" fmla="*/ 897446 w 897445"/>
                <a:gd name="connsiteY122" fmla="*/ 395900 h 848016"/>
                <a:gd name="connsiteX123" fmla="*/ 894016 w 897445"/>
                <a:gd name="connsiteY123" fmla="*/ 399229 h 848016"/>
                <a:gd name="connsiteX124" fmla="*/ 897255 w 897445"/>
                <a:gd name="connsiteY124" fmla="*/ 404271 h 848016"/>
                <a:gd name="connsiteX125" fmla="*/ 894112 w 897445"/>
                <a:gd name="connsiteY125" fmla="*/ 412641 h 848016"/>
                <a:gd name="connsiteX126" fmla="*/ 888968 w 897445"/>
                <a:gd name="connsiteY126" fmla="*/ 413022 h 848016"/>
                <a:gd name="connsiteX127" fmla="*/ 887254 w 897445"/>
                <a:gd name="connsiteY127" fmla="*/ 419110 h 848016"/>
                <a:gd name="connsiteX128" fmla="*/ 890683 w 897445"/>
                <a:gd name="connsiteY128" fmla="*/ 422439 h 848016"/>
                <a:gd name="connsiteX129" fmla="*/ 883348 w 897445"/>
                <a:gd name="connsiteY129" fmla="*/ 437849 h 848016"/>
                <a:gd name="connsiteX130" fmla="*/ 890969 w 897445"/>
                <a:gd name="connsiteY130" fmla="*/ 447932 h 848016"/>
                <a:gd name="connsiteX131" fmla="*/ 884587 w 897445"/>
                <a:gd name="connsiteY131" fmla="*/ 452117 h 848016"/>
                <a:gd name="connsiteX132" fmla="*/ 889921 w 897445"/>
                <a:gd name="connsiteY132" fmla="*/ 454876 h 848016"/>
                <a:gd name="connsiteX133" fmla="*/ 889731 w 897445"/>
                <a:gd name="connsiteY133" fmla="*/ 458776 h 848016"/>
                <a:gd name="connsiteX134" fmla="*/ 883634 w 897445"/>
                <a:gd name="connsiteY134" fmla="*/ 458300 h 848016"/>
                <a:gd name="connsiteX135" fmla="*/ 886206 w 897445"/>
                <a:gd name="connsiteY135" fmla="*/ 471237 h 848016"/>
                <a:gd name="connsiteX136" fmla="*/ 580073 w 897445"/>
                <a:gd name="connsiteY136" fmla="*/ 468668 h 848016"/>
                <a:gd name="connsiteX137" fmla="*/ 463391 w 897445"/>
                <a:gd name="connsiteY137" fmla="*/ 669092 h 848016"/>
                <a:gd name="connsiteX138" fmla="*/ 500253 w 897445"/>
                <a:gd name="connsiteY138" fmla="*/ 716653 h 848016"/>
                <a:gd name="connsiteX139" fmla="*/ 490728 w 897445"/>
                <a:gd name="connsiteY139" fmla="*/ 731872 h 848016"/>
                <a:gd name="connsiteX140" fmla="*/ 482632 w 897445"/>
                <a:gd name="connsiteY140" fmla="*/ 731016 h 848016"/>
                <a:gd name="connsiteX141" fmla="*/ 479298 w 897445"/>
                <a:gd name="connsiteY141" fmla="*/ 737865 h 848016"/>
                <a:gd name="connsiteX142" fmla="*/ 480536 w 897445"/>
                <a:gd name="connsiteY142" fmla="*/ 761551 h 848016"/>
                <a:gd name="connsiteX143" fmla="*/ 470535 w 897445"/>
                <a:gd name="connsiteY143" fmla="*/ 774678 h 848016"/>
                <a:gd name="connsiteX144" fmla="*/ 479298 w 897445"/>
                <a:gd name="connsiteY144" fmla="*/ 815485 h 848016"/>
                <a:gd name="connsiteX145" fmla="*/ 472345 w 897445"/>
                <a:gd name="connsiteY145" fmla="*/ 826614 h 848016"/>
                <a:gd name="connsiteX146" fmla="*/ 468725 w 897445"/>
                <a:gd name="connsiteY146" fmla="*/ 841263 h 848016"/>
                <a:gd name="connsiteX147" fmla="*/ 460534 w 897445"/>
                <a:gd name="connsiteY147" fmla="*/ 848017 h 848016"/>
                <a:gd name="connsiteX148" fmla="*/ 418052 w 897445"/>
                <a:gd name="connsiteY148" fmla="*/ 809397 h 848016"/>
                <a:gd name="connsiteX149" fmla="*/ 313373 w 897445"/>
                <a:gd name="connsiteY149" fmla="*/ 699246 h 848016"/>
                <a:gd name="connsiteX150" fmla="*/ 312420 w 897445"/>
                <a:gd name="connsiteY150" fmla="*/ 691160 h 848016"/>
                <a:gd name="connsiteX151" fmla="*/ 304800 w 897445"/>
                <a:gd name="connsiteY151" fmla="*/ 689353 h 848016"/>
                <a:gd name="connsiteX152" fmla="*/ 198501 w 897445"/>
                <a:gd name="connsiteY152" fmla="*/ 589284 h 848016"/>
                <a:gd name="connsiteX153" fmla="*/ 146685 w 897445"/>
                <a:gd name="connsiteY153" fmla="*/ 548476 h 848016"/>
                <a:gd name="connsiteX154" fmla="*/ 88773 w 897445"/>
                <a:gd name="connsiteY154" fmla="*/ 508335 h 848016"/>
                <a:gd name="connsiteX155" fmla="*/ 52388 w 897445"/>
                <a:gd name="connsiteY155" fmla="*/ 490832 h 848016"/>
                <a:gd name="connsiteX156" fmla="*/ 55055 w 897445"/>
                <a:gd name="connsiteY156" fmla="*/ 487027 h 848016"/>
                <a:gd name="connsiteX157" fmla="*/ 62199 w 897445"/>
                <a:gd name="connsiteY157" fmla="*/ 486457 h 848016"/>
                <a:gd name="connsiteX158" fmla="*/ 64961 w 897445"/>
                <a:gd name="connsiteY158" fmla="*/ 492259 h 848016"/>
                <a:gd name="connsiteX159" fmla="*/ 70961 w 897445"/>
                <a:gd name="connsiteY159" fmla="*/ 489691 h 848016"/>
                <a:gd name="connsiteX160" fmla="*/ 72295 w 897445"/>
                <a:gd name="connsiteY160" fmla="*/ 485125 h 848016"/>
                <a:gd name="connsiteX161" fmla="*/ 61627 w 897445"/>
                <a:gd name="connsiteY161" fmla="*/ 467622 h 848016"/>
                <a:gd name="connsiteX162" fmla="*/ 17240 w 897445"/>
                <a:gd name="connsiteY162" fmla="*/ 458015 h 848016"/>
                <a:gd name="connsiteX163" fmla="*/ 10287 w 897445"/>
                <a:gd name="connsiteY163" fmla="*/ 449359 h 848016"/>
                <a:gd name="connsiteX164" fmla="*/ 8191 w 897445"/>
                <a:gd name="connsiteY164" fmla="*/ 436898 h 84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97445" h="848016">
                  <a:moveTo>
                    <a:pt x="11716" y="475042"/>
                  </a:moveTo>
                  <a:lnTo>
                    <a:pt x="13431" y="468954"/>
                  </a:lnTo>
                  <a:lnTo>
                    <a:pt x="13431" y="468954"/>
                  </a:lnTo>
                  <a:lnTo>
                    <a:pt x="12859" y="465054"/>
                  </a:lnTo>
                  <a:lnTo>
                    <a:pt x="16669" y="465149"/>
                  </a:lnTo>
                  <a:lnTo>
                    <a:pt x="23908" y="476088"/>
                  </a:lnTo>
                  <a:lnTo>
                    <a:pt x="11716" y="475042"/>
                  </a:lnTo>
                  <a:close/>
                  <a:moveTo>
                    <a:pt x="8191" y="436898"/>
                  </a:moveTo>
                  <a:lnTo>
                    <a:pt x="8097" y="429478"/>
                  </a:lnTo>
                  <a:lnTo>
                    <a:pt x="8097" y="429478"/>
                  </a:lnTo>
                  <a:lnTo>
                    <a:pt x="6954" y="409312"/>
                  </a:lnTo>
                  <a:lnTo>
                    <a:pt x="11906" y="395519"/>
                  </a:lnTo>
                  <a:lnTo>
                    <a:pt x="0" y="367648"/>
                  </a:lnTo>
                  <a:lnTo>
                    <a:pt x="762" y="359563"/>
                  </a:lnTo>
                  <a:lnTo>
                    <a:pt x="21622" y="299826"/>
                  </a:lnTo>
                  <a:lnTo>
                    <a:pt x="49625" y="274904"/>
                  </a:lnTo>
                  <a:lnTo>
                    <a:pt x="57245" y="241706"/>
                  </a:lnTo>
                  <a:lnTo>
                    <a:pt x="64484" y="232004"/>
                  </a:lnTo>
                  <a:lnTo>
                    <a:pt x="64294" y="212979"/>
                  </a:lnTo>
                  <a:lnTo>
                    <a:pt x="67533" y="204038"/>
                  </a:lnTo>
                  <a:lnTo>
                    <a:pt x="67533" y="204038"/>
                  </a:lnTo>
                  <a:lnTo>
                    <a:pt x="76486" y="193289"/>
                  </a:lnTo>
                  <a:lnTo>
                    <a:pt x="95060" y="185108"/>
                  </a:lnTo>
                  <a:lnTo>
                    <a:pt x="130493" y="157618"/>
                  </a:lnTo>
                  <a:lnTo>
                    <a:pt x="130493" y="157618"/>
                  </a:lnTo>
                  <a:lnTo>
                    <a:pt x="154591" y="127464"/>
                  </a:lnTo>
                  <a:lnTo>
                    <a:pt x="155163" y="112150"/>
                  </a:lnTo>
                  <a:lnTo>
                    <a:pt x="168402" y="94362"/>
                  </a:lnTo>
                  <a:lnTo>
                    <a:pt x="179832" y="86847"/>
                  </a:lnTo>
                  <a:lnTo>
                    <a:pt x="185452" y="75813"/>
                  </a:lnTo>
                  <a:lnTo>
                    <a:pt x="192596" y="8466"/>
                  </a:lnTo>
                  <a:lnTo>
                    <a:pt x="208407" y="5803"/>
                  </a:lnTo>
                  <a:lnTo>
                    <a:pt x="213551" y="0"/>
                  </a:lnTo>
                  <a:lnTo>
                    <a:pt x="233934" y="8085"/>
                  </a:lnTo>
                  <a:lnTo>
                    <a:pt x="247174" y="24161"/>
                  </a:lnTo>
                  <a:lnTo>
                    <a:pt x="254508" y="27491"/>
                  </a:lnTo>
                  <a:lnTo>
                    <a:pt x="281083" y="26634"/>
                  </a:lnTo>
                  <a:lnTo>
                    <a:pt x="277749" y="42710"/>
                  </a:lnTo>
                  <a:lnTo>
                    <a:pt x="264223" y="62876"/>
                  </a:lnTo>
                  <a:lnTo>
                    <a:pt x="262890" y="68393"/>
                  </a:lnTo>
                  <a:lnTo>
                    <a:pt x="266510" y="77239"/>
                  </a:lnTo>
                  <a:lnTo>
                    <a:pt x="286226" y="97976"/>
                  </a:lnTo>
                  <a:lnTo>
                    <a:pt x="283369" y="115764"/>
                  </a:lnTo>
                  <a:lnTo>
                    <a:pt x="286798" y="118903"/>
                  </a:lnTo>
                  <a:lnTo>
                    <a:pt x="298704" y="118332"/>
                  </a:lnTo>
                  <a:lnTo>
                    <a:pt x="302895" y="115003"/>
                  </a:lnTo>
                  <a:lnTo>
                    <a:pt x="308039" y="116906"/>
                  </a:lnTo>
                  <a:lnTo>
                    <a:pt x="319564" y="135359"/>
                  </a:lnTo>
                  <a:lnTo>
                    <a:pt x="319945" y="141638"/>
                  </a:lnTo>
                  <a:lnTo>
                    <a:pt x="326231" y="149913"/>
                  </a:lnTo>
                  <a:lnTo>
                    <a:pt x="333946" y="152862"/>
                  </a:lnTo>
                  <a:lnTo>
                    <a:pt x="352140" y="144872"/>
                  </a:lnTo>
                  <a:lnTo>
                    <a:pt x="375190" y="123469"/>
                  </a:lnTo>
                  <a:lnTo>
                    <a:pt x="430721" y="82852"/>
                  </a:lnTo>
                  <a:lnTo>
                    <a:pt x="436150" y="74957"/>
                  </a:lnTo>
                  <a:lnTo>
                    <a:pt x="467487" y="63637"/>
                  </a:lnTo>
                  <a:lnTo>
                    <a:pt x="471202" y="56217"/>
                  </a:lnTo>
                  <a:lnTo>
                    <a:pt x="467296" y="39571"/>
                  </a:lnTo>
                  <a:lnTo>
                    <a:pt x="468439" y="36052"/>
                  </a:lnTo>
                  <a:lnTo>
                    <a:pt x="472535" y="36812"/>
                  </a:lnTo>
                  <a:lnTo>
                    <a:pt x="472154" y="32627"/>
                  </a:lnTo>
                  <a:lnTo>
                    <a:pt x="489014" y="37193"/>
                  </a:lnTo>
                  <a:lnTo>
                    <a:pt x="507588" y="36908"/>
                  </a:lnTo>
                  <a:lnTo>
                    <a:pt x="514350" y="19405"/>
                  </a:lnTo>
                  <a:lnTo>
                    <a:pt x="528161" y="22925"/>
                  </a:lnTo>
                  <a:lnTo>
                    <a:pt x="527018" y="28537"/>
                  </a:lnTo>
                  <a:lnTo>
                    <a:pt x="532352" y="31390"/>
                  </a:lnTo>
                  <a:lnTo>
                    <a:pt x="537972" y="27205"/>
                  </a:lnTo>
                  <a:lnTo>
                    <a:pt x="549307" y="28917"/>
                  </a:lnTo>
                  <a:lnTo>
                    <a:pt x="560832" y="26254"/>
                  </a:lnTo>
                  <a:lnTo>
                    <a:pt x="570929" y="39190"/>
                  </a:lnTo>
                  <a:lnTo>
                    <a:pt x="571405" y="58310"/>
                  </a:lnTo>
                  <a:lnTo>
                    <a:pt x="595789" y="70296"/>
                  </a:lnTo>
                  <a:lnTo>
                    <a:pt x="607886" y="101686"/>
                  </a:lnTo>
                  <a:lnTo>
                    <a:pt x="600742" y="126989"/>
                  </a:lnTo>
                  <a:lnTo>
                    <a:pt x="642081" y="138403"/>
                  </a:lnTo>
                  <a:lnTo>
                    <a:pt x="643890" y="146298"/>
                  </a:lnTo>
                  <a:lnTo>
                    <a:pt x="656368" y="149818"/>
                  </a:lnTo>
                  <a:lnTo>
                    <a:pt x="666845" y="166845"/>
                  </a:lnTo>
                  <a:lnTo>
                    <a:pt x="659606" y="169508"/>
                  </a:lnTo>
                  <a:lnTo>
                    <a:pt x="654558" y="179306"/>
                  </a:lnTo>
                  <a:lnTo>
                    <a:pt x="654558" y="179306"/>
                  </a:lnTo>
                  <a:lnTo>
                    <a:pt x="648367" y="179877"/>
                  </a:lnTo>
                  <a:lnTo>
                    <a:pt x="653796" y="189199"/>
                  </a:lnTo>
                  <a:lnTo>
                    <a:pt x="661035" y="188818"/>
                  </a:lnTo>
                  <a:lnTo>
                    <a:pt x="670370" y="199472"/>
                  </a:lnTo>
                  <a:lnTo>
                    <a:pt x="678275" y="196143"/>
                  </a:lnTo>
                  <a:lnTo>
                    <a:pt x="687134" y="199091"/>
                  </a:lnTo>
                  <a:lnTo>
                    <a:pt x="686943" y="206987"/>
                  </a:lnTo>
                  <a:lnTo>
                    <a:pt x="691992" y="214026"/>
                  </a:lnTo>
                  <a:lnTo>
                    <a:pt x="697992" y="216499"/>
                  </a:lnTo>
                  <a:lnTo>
                    <a:pt x="701135" y="225631"/>
                  </a:lnTo>
                  <a:lnTo>
                    <a:pt x="711804" y="236665"/>
                  </a:lnTo>
                  <a:lnTo>
                    <a:pt x="721805" y="238853"/>
                  </a:lnTo>
                  <a:lnTo>
                    <a:pt x="724662" y="248650"/>
                  </a:lnTo>
                  <a:lnTo>
                    <a:pt x="737807" y="261682"/>
                  </a:lnTo>
                  <a:lnTo>
                    <a:pt x="738854" y="267770"/>
                  </a:lnTo>
                  <a:lnTo>
                    <a:pt x="751618" y="271575"/>
                  </a:lnTo>
                  <a:lnTo>
                    <a:pt x="756666" y="277472"/>
                  </a:lnTo>
                  <a:lnTo>
                    <a:pt x="759238" y="274714"/>
                  </a:lnTo>
                  <a:lnTo>
                    <a:pt x="769715" y="278899"/>
                  </a:lnTo>
                  <a:lnTo>
                    <a:pt x="772001" y="286985"/>
                  </a:lnTo>
                  <a:lnTo>
                    <a:pt x="781812" y="286985"/>
                  </a:lnTo>
                  <a:lnTo>
                    <a:pt x="790194" y="293834"/>
                  </a:lnTo>
                  <a:lnTo>
                    <a:pt x="800958" y="293072"/>
                  </a:lnTo>
                  <a:lnTo>
                    <a:pt x="801338" y="298304"/>
                  </a:lnTo>
                  <a:lnTo>
                    <a:pt x="821722" y="310195"/>
                  </a:lnTo>
                  <a:lnTo>
                    <a:pt x="834867" y="330931"/>
                  </a:lnTo>
                  <a:lnTo>
                    <a:pt x="838200" y="361561"/>
                  </a:lnTo>
                  <a:lnTo>
                    <a:pt x="846011" y="360609"/>
                  </a:lnTo>
                  <a:lnTo>
                    <a:pt x="847058" y="365841"/>
                  </a:lnTo>
                  <a:lnTo>
                    <a:pt x="840677" y="368029"/>
                  </a:lnTo>
                  <a:lnTo>
                    <a:pt x="842867" y="371834"/>
                  </a:lnTo>
                  <a:lnTo>
                    <a:pt x="850106" y="368600"/>
                  </a:lnTo>
                  <a:lnTo>
                    <a:pt x="853535" y="373451"/>
                  </a:lnTo>
                  <a:lnTo>
                    <a:pt x="861917" y="370502"/>
                  </a:lnTo>
                  <a:lnTo>
                    <a:pt x="867347" y="376495"/>
                  </a:lnTo>
                  <a:lnTo>
                    <a:pt x="872776" y="373831"/>
                  </a:lnTo>
                  <a:lnTo>
                    <a:pt x="877824" y="380109"/>
                  </a:lnTo>
                  <a:lnTo>
                    <a:pt x="876395" y="384771"/>
                  </a:lnTo>
                  <a:lnTo>
                    <a:pt x="892683" y="384771"/>
                  </a:lnTo>
                  <a:lnTo>
                    <a:pt x="896303" y="390383"/>
                  </a:lnTo>
                  <a:lnTo>
                    <a:pt x="897446" y="395900"/>
                  </a:lnTo>
                  <a:lnTo>
                    <a:pt x="894016" y="399229"/>
                  </a:lnTo>
                  <a:lnTo>
                    <a:pt x="897255" y="404271"/>
                  </a:lnTo>
                  <a:lnTo>
                    <a:pt x="894112" y="412641"/>
                  </a:lnTo>
                  <a:lnTo>
                    <a:pt x="888968" y="413022"/>
                  </a:lnTo>
                  <a:lnTo>
                    <a:pt x="887254" y="419110"/>
                  </a:lnTo>
                  <a:lnTo>
                    <a:pt x="890683" y="422439"/>
                  </a:lnTo>
                  <a:lnTo>
                    <a:pt x="883348" y="437849"/>
                  </a:lnTo>
                  <a:lnTo>
                    <a:pt x="890969" y="447932"/>
                  </a:lnTo>
                  <a:lnTo>
                    <a:pt x="884587" y="452117"/>
                  </a:lnTo>
                  <a:lnTo>
                    <a:pt x="889921" y="454876"/>
                  </a:lnTo>
                  <a:lnTo>
                    <a:pt x="889731" y="458776"/>
                  </a:lnTo>
                  <a:lnTo>
                    <a:pt x="883634" y="458300"/>
                  </a:lnTo>
                  <a:lnTo>
                    <a:pt x="886206" y="471237"/>
                  </a:lnTo>
                  <a:lnTo>
                    <a:pt x="580073" y="468668"/>
                  </a:lnTo>
                  <a:lnTo>
                    <a:pt x="463391" y="669092"/>
                  </a:lnTo>
                  <a:lnTo>
                    <a:pt x="500253" y="716653"/>
                  </a:lnTo>
                  <a:lnTo>
                    <a:pt x="490728" y="731872"/>
                  </a:lnTo>
                  <a:lnTo>
                    <a:pt x="482632" y="731016"/>
                  </a:lnTo>
                  <a:lnTo>
                    <a:pt x="479298" y="737865"/>
                  </a:lnTo>
                  <a:lnTo>
                    <a:pt x="480536" y="761551"/>
                  </a:lnTo>
                  <a:lnTo>
                    <a:pt x="470535" y="774678"/>
                  </a:lnTo>
                  <a:lnTo>
                    <a:pt x="479298" y="815485"/>
                  </a:lnTo>
                  <a:lnTo>
                    <a:pt x="472345" y="826614"/>
                  </a:lnTo>
                  <a:lnTo>
                    <a:pt x="468725" y="841263"/>
                  </a:lnTo>
                  <a:lnTo>
                    <a:pt x="460534" y="848017"/>
                  </a:lnTo>
                  <a:lnTo>
                    <a:pt x="418052" y="809397"/>
                  </a:lnTo>
                  <a:lnTo>
                    <a:pt x="313373" y="699246"/>
                  </a:lnTo>
                  <a:lnTo>
                    <a:pt x="312420" y="691160"/>
                  </a:lnTo>
                  <a:lnTo>
                    <a:pt x="304800" y="689353"/>
                  </a:lnTo>
                  <a:lnTo>
                    <a:pt x="198501" y="589284"/>
                  </a:lnTo>
                  <a:lnTo>
                    <a:pt x="146685" y="548476"/>
                  </a:lnTo>
                  <a:lnTo>
                    <a:pt x="88773" y="508335"/>
                  </a:lnTo>
                  <a:lnTo>
                    <a:pt x="52388" y="490832"/>
                  </a:lnTo>
                  <a:lnTo>
                    <a:pt x="55055" y="487027"/>
                  </a:lnTo>
                  <a:lnTo>
                    <a:pt x="62199" y="486457"/>
                  </a:lnTo>
                  <a:lnTo>
                    <a:pt x="64961" y="492259"/>
                  </a:lnTo>
                  <a:lnTo>
                    <a:pt x="70961" y="489691"/>
                  </a:lnTo>
                  <a:lnTo>
                    <a:pt x="72295" y="485125"/>
                  </a:lnTo>
                  <a:lnTo>
                    <a:pt x="61627" y="467622"/>
                  </a:lnTo>
                  <a:lnTo>
                    <a:pt x="17240" y="458015"/>
                  </a:lnTo>
                  <a:lnTo>
                    <a:pt x="10287" y="449359"/>
                  </a:lnTo>
                  <a:lnTo>
                    <a:pt x="8191" y="436898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6" name="Forma libre 23">
              <a:extLst>
                <a:ext uri="{FF2B5EF4-FFF2-40B4-BE49-F238E27FC236}">
                  <a16:creationId xmlns:a16="http://schemas.microsoft.com/office/drawing/2014/main" id="{74AC5411-EACF-00D2-1204-0416D676B618}"/>
                </a:ext>
              </a:extLst>
            </p:cNvPr>
            <p:cNvSpPr/>
            <p:nvPr/>
          </p:nvSpPr>
          <p:spPr>
            <a:xfrm>
              <a:off x="7314629" y="1120246"/>
              <a:ext cx="1189541" cy="1479932"/>
            </a:xfrm>
            <a:custGeom>
              <a:avLst/>
              <a:gdLst>
                <a:gd name="connsiteX0" fmla="*/ 1345883 w 1345882"/>
                <a:gd name="connsiteY0" fmla="*/ 758126 h 1674441"/>
                <a:gd name="connsiteX1" fmla="*/ 1324356 w 1345882"/>
                <a:gd name="connsiteY1" fmla="*/ 797697 h 1674441"/>
                <a:gd name="connsiteX2" fmla="*/ 1324547 w 1345882"/>
                <a:gd name="connsiteY2" fmla="*/ 801027 h 1674441"/>
                <a:gd name="connsiteX3" fmla="*/ 1340834 w 1345882"/>
                <a:gd name="connsiteY3" fmla="*/ 806829 h 1674441"/>
                <a:gd name="connsiteX4" fmla="*/ 1340930 w 1345882"/>
                <a:gd name="connsiteY4" fmla="*/ 816722 h 1674441"/>
                <a:gd name="connsiteX5" fmla="*/ 1334643 w 1345882"/>
                <a:gd name="connsiteY5" fmla="*/ 826044 h 1674441"/>
                <a:gd name="connsiteX6" fmla="*/ 1326642 w 1345882"/>
                <a:gd name="connsiteY6" fmla="*/ 823000 h 1674441"/>
                <a:gd name="connsiteX7" fmla="*/ 1319975 w 1345882"/>
                <a:gd name="connsiteY7" fmla="*/ 826234 h 1674441"/>
                <a:gd name="connsiteX8" fmla="*/ 1303496 w 1345882"/>
                <a:gd name="connsiteY8" fmla="*/ 864378 h 1674441"/>
                <a:gd name="connsiteX9" fmla="*/ 1290066 w 1345882"/>
                <a:gd name="connsiteY9" fmla="*/ 874937 h 1674441"/>
                <a:gd name="connsiteX10" fmla="*/ 1274445 w 1345882"/>
                <a:gd name="connsiteY10" fmla="*/ 880739 h 1674441"/>
                <a:gd name="connsiteX11" fmla="*/ 1252823 w 1345882"/>
                <a:gd name="connsiteY11" fmla="*/ 916696 h 1674441"/>
                <a:gd name="connsiteX12" fmla="*/ 1247489 w 1345882"/>
                <a:gd name="connsiteY12" fmla="*/ 927159 h 1674441"/>
                <a:gd name="connsiteX13" fmla="*/ 1255776 w 1345882"/>
                <a:gd name="connsiteY13" fmla="*/ 940666 h 1674441"/>
                <a:gd name="connsiteX14" fmla="*/ 1246823 w 1345882"/>
                <a:gd name="connsiteY14" fmla="*/ 953793 h 1674441"/>
                <a:gd name="connsiteX15" fmla="*/ 1221486 w 1345882"/>
                <a:gd name="connsiteY15" fmla="*/ 1018572 h 1674441"/>
                <a:gd name="connsiteX16" fmla="*/ 1215771 w 1345882"/>
                <a:gd name="connsiteY16" fmla="*/ 1022186 h 1674441"/>
                <a:gd name="connsiteX17" fmla="*/ 1198912 w 1345882"/>
                <a:gd name="connsiteY17" fmla="*/ 1015433 h 1674441"/>
                <a:gd name="connsiteX18" fmla="*/ 1198817 w 1345882"/>
                <a:gd name="connsiteY18" fmla="*/ 1030177 h 1674441"/>
                <a:gd name="connsiteX19" fmla="*/ 1209485 w 1345882"/>
                <a:gd name="connsiteY19" fmla="*/ 1031889 h 1674441"/>
                <a:gd name="connsiteX20" fmla="*/ 1214152 w 1345882"/>
                <a:gd name="connsiteY20" fmla="*/ 1045777 h 1674441"/>
                <a:gd name="connsiteX21" fmla="*/ 1210913 w 1345882"/>
                <a:gd name="connsiteY21" fmla="*/ 1050343 h 1674441"/>
                <a:gd name="connsiteX22" fmla="*/ 1192816 w 1345882"/>
                <a:gd name="connsiteY22" fmla="*/ 1053957 h 1674441"/>
                <a:gd name="connsiteX23" fmla="*/ 1200055 w 1345882"/>
                <a:gd name="connsiteY23" fmla="*/ 1067655 h 1674441"/>
                <a:gd name="connsiteX24" fmla="*/ 1199483 w 1345882"/>
                <a:gd name="connsiteY24" fmla="*/ 1075550 h 1674441"/>
                <a:gd name="connsiteX25" fmla="*/ 1194054 w 1345882"/>
                <a:gd name="connsiteY25" fmla="*/ 1083350 h 1674441"/>
                <a:gd name="connsiteX26" fmla="*/ 1200912 w 1345882"/>
                <a:gd name="connsiteY26" fmla="*/ 1090770 h 1674441"/>
                <a:gd name="connsiteX27" fmla="*/ 1202245 w 1345882"/>
                <a:gd name="connsiteY27" fmla="*/ 1097618 h 1674441"/>
                <a:gd name="connsiteX28" fmla="*/ 1191863 w 1345882"/>
                <a:gd name="connsiteY28" fmla="*/ 1108653 h 1674441"/>
                <a:gd name="connsiteX29" fmla="*/ 1199578 w 1345882"/>
                <a:gd name="connsiteY29" fmla="*/ 1151648 h 1674441"/>
                <a:gd name="connsiteX30" fmla="*/ 1210342 w 1345882"/>
                <a:gd name="connsiteY30" fmla="*/ 1156404 h 1674441"/>
                <a:gd name="connsiteX31" fmla="*/ 1212628 w 1345882"/>
                <a:gd name="connsiteY31" fmla="*/ 1164299 h 1674441"/>
                <a:gd name="connsiteX32" fmla="*/ 1213485 w 1345882"/>
                <a:gd name="connsiteY32" fmla="*/ 1174382 h 1674441"/>
                <a:gd name="connsiteX33" fmla="*/ 1208913 w 1345882"/>
                <a:gd name="connsiteY33" fmla="*/ 1185226 h 1674441"/>
                <a:gd name="connsiteX34" fmla="*/ 1215390 w 1345882"/>
                <a:gd name="connsiteY34" fmla="*/ 1220231 h 1674441"/>
                <a:gd name="connsiteX35" fmla="*/ 1217485 w 1345882"/>
                <a:gd name="connsiteY35" fmla="*/ 1266080 h 1674441"/>
                <a:gd name="connsiteX36" fmla="*/ 1222629 w 1345882"/>
                <a:gd name="connsiteY36" fmla="*/ 1272549 h 1674441"/>
                <a:gd name="connsiteX37" fmla="*/ 1240060 w 1345882"/>
                <a:gd name="connsiteY37" fmla="*/ 1280063 h 1674441"/>
                <a:gd name="connsiteX38" fmla="*/ 1236155 w 1345882"/>
                <a:gd name="connsiteY38" fmla="*/ 1294712 h 1674441"/>
                <a:gd name="connsiteX39" fmla="*/ 1225201 w 1345882"/>
                <a:gd name="connsiteY39" fmla="*/ 1295093 h 1674441"/>
                <a:gd name="connsiteX40" fmla="*/ 1215009 w 1345882"/>
                <a:gd name="connsiteY40" fmla="*/ 1304605 h 1674441"/>
                <a:gd name="connsiteX41" fmla="*/ 1196721 w 1345882"/>
                <a:gd name="connsiteY41" fmla="*/ 1313261 h 1674441"/>
                <a:gd name="connsiteX42" fmla="*/ 1200912 w 1345882"/>
                <a:gd name="connsiteY42" fmla="*/ 1320871 h 1674441"/>
                <a:gd name="connsiteX43" fmla="*/ 1199960 w 1345882"/>
                <a:gd name="connsiteY43" fmla="*/ 1333332 h 1674441"/>
                <a:gd name="connsiteX44" fmla="*/ 1220438 w 1345882"/>
                <a:gd name="connsiteY44" fmla="*/ 1351405 h 1674441"/>
                <a:gd name="connsiteX45" fmla="*/ 1230725 w 1345882"/>
                <a:gd name="connsiteY45" fmla="*/ 1368813 h 1674441"/>
                <a:gd name="connsiteX46" fmla="*/ 1230725 w 1345882"/>
                <a:gd name="connsiteY46" fmla="*/ 1368813 h 1674441"/>
                <a:gd name="connsiteX47" fmla="*/ 1220248 w 1345882"/>
                <a:gd name="connsiteY47" fmla="*/ 1371096 h 1674441"/>
                <a:gd name="connsiteX48" fmla="*/ 1209294 w 1345882"/>
                <a:gd name="connsiteY48" fmla="*/ 1362915 h 1674441"/>
                <a:gd name="connsiteX49" fmla="*/ 1204436 w 1345882"/>
                <a:gd name="connsiteY49" fmla="*/ 1369384 h 1674441"/>
                <a:gd name="connsiteX50" fmla="*/ 1201769 w 1345882"/>
                <a:gd name="connsiteY50" fmla="*/ 1367766 h 1674441"/>
                <a:gd name="connsiteX51" fmla="*/ 1205960 w 1345882"/>
                <a:gd name="connsiteY51" fmla="*/ 1360918 h 1674441"/>
                <a:gd name="connsiteX52" fmla="*/ 1198435 w 1345882"/>
                <a:gd name="connsiteY52" fmla="*/ 1359776 h 1674441"/>
                <a:gd name="connsiteX53" fmla="*/ 1167860 w 1345882"/>
                <a:gd name="connsiteY53" fmla="*/ 1369764 h 1674441"/>
                <a:gd name="connsiteX54" fmla="*/ 1153477 w 1345882"/>
                <a:gd name="connsiteY54" fmla="*/ 1364342 h 1674441"/>
                <a:gd name="connsiteX55" fmla="*/ 1145095 w 1345882"/>
                <a:gd name="connsiteY55" fmla="*/ 1372047 h 1674441"/>
                <a:gd name="connsiteX56" fmla="*/ 1131475 w 1345882"/>
                <a:gd name="connsiteY56" fmla="*/ 1369384 h 1674441"/>
                <a:gd name="connsiteX57" fmla="*/ 1124998 w 1345882"/>
                <a:gd name="connsiteY57" fmla="*/ 1359871 h 1674441"/>
                <a:gd name="connsiteX58" fmla="*/ 1111377 w 1345882"/>
                <a:gd name="connsiteY58" fmla="*/ 1357588 h 1674441"/>
                <a:gd name="connsiteX59" fmla="*/ 1098233 w 1345882"/>
                <a:gd name="connsiteY59" fmla="*/ 1349122 h 1674441"/>
                <a:gd name="connsiteX60" fmla="*/ 1091279 w 1345882"/>
                <a:gd name="connsiteY60" fmla="*/ 1352166 h 1674441"/>
                <a:gd name="connsiteX61" fmla="*/ 1088327 w 1345882"/>
                <a:gd name="connsiteY61" fmla="*/ 1359205 h 1674441"/>
                <a:gd name="connsiteX62" fmla="*/ 1092899 w 1345882"/>
                <a:gd name="connsiteY62" fmla="*/ 1365483 h 1674441"/>
                <a:gd name="connsiteX63" fmla="*/ 1107567 w 1345882"/>
                <a:gd name="connsiteY63" fmla="*/ 1366625 h 1674441"/>
                <a:gd name="connsiteX64" fmla="*/ 1106900 w 1345882"/>
                <a:gd name="connsiteY64" fmla="*/ 1376137 h 1674441"/>
                <a:gd name="connsiteX65" fmla="*/ 1083088 w 1345882"/>
                <a:gd name="connsiteY65" fmla="*/ 1379847 h 1674441"/>
                <a:gd name="connsiteX66" fmla="*/ 1072134 w 1345882"/>
                <a:gd name="connsiteY66" fmla="*/ 1394306 h 1674441"/>
                <a:gd name="connsiteX67" fmla="*/ 1057751 w 1345882"/>
                <a:gd name="connsiteY67" fmla="*/ 1399442 h 1674441"/>
                <a:gd name="connsiteX68" fmla="*/ 1039749 w 1345882"/>
                <a:gd name="connsiteY68" fmla="*/ 1428740 h 1674441"/>
                <a:gd name="connsiteX69" fmla="*/ 1042035 w 1345882"/>
                <a:gd name="connsiteY69" fmla="*/ 1441486 h 1674441"/>
                <a:gd name="connsiteX70" fmla="*/ 1039654 w 1345882"/>
                <a:gd name="connsiteY70" fmla="*/ 1448811 h 1674441"/>
                <a:gd name="connsiteX71" fmla="*/ 1035463 w 1345882"/>
                <a:gd name="connsiteY71" fmla="*/ 1451094 h 1674441"/>
                <a:gd name="connsiteX72" fmla="*/ 1019175 w 1345882"/>
                <a:gd name="connsiteY72" fmla="*/ 1449191 h 1674441"/>
                <a:gd name="connsiteX73" fmla="*/ 1002601 w 1345882"/>
                <a:gd name="connsiteY73" fmla="*/ 1457847 h 1674441"/>
                <a:gd name="connsiteX74" fmla="*/ 993267 w 1345882"/>
                <a:gd name="connsiteY74" fmla="*/ 1455850 h 1674441"/>
                <a:gd name="connsiteX75" fmla="*/ 976884 w 1345882"/>
                <a:gd name="connsiteY75" fmla="*/ 1444530 h 1674441"/>
                <a:gd name="connsiteX76" fmla="*/ 958310 w 1345882"/>
                <a:gd name="connsiteY76" fmla="*/ 1426552 h 1674441"/>
                <a:gd name="connsiteX77" fmla="*/ 934117 w 1345882"/>
                <a:gd name="connsiteY77" fmla="*/ 1428835 h 1674441"/>
                <a:gd name="connsiteX78" fmla="*/ 922496 w 1345882"/>
                <a:gd name="connsiteY78" fmla="*/ 1425696 h 1674441"/>
                <a:gd name="connsiteX79" fmla="*/ 915448 w 1345882"/>
                <a:gd name="connsiteY79" fmla="*/ 1419228 h 1674441"/>
                <a:gd name="connsiteX80" fmla="*/ 910304 w 1345882"/>
                <a:gd name="connsiteY80" fmla="*/ 1418847 h 1674441"/>
                <a:gd name="connsiteX81" fmla="*/ 910209 w 1345882"/>
                <a:gd name="connsiteY81" fmla="*/ 1429120 h 1674441"/>
                <a:gd name="connsiteX82" fmla="*/ 894969 w 1345882"/>
                <a:gd name="connsiteY82" fmla="*/ 1435779 h 1674441"/>
                <a:gd name="connsiteX83" fmla="*/ 890016 w 1345882"/>
                <a:gd name="connsiteY83" fmla="*/ 1441296 h 1674441"/>
                <a:gd name="connsiteX84" fmla="*/ 884587 w 1345882"/>
                <a:gd name="connsiteY84" fmla="*/ 1442152 h 1674441"/>
                <a:gd name="connsiteX85" fmla="*/ 880682 w 1345882"/>
                <a:gd name="connsiteY85" fmla="*/ 1437016 h 1674441"/>
                <a:gd name="connsiteX86" fmla="*/ 864680 w 1345882"/>
                <a:gd name="connsiteY86" fmla="*/ 1446147 h 1674441"/>
                <a:gd name="connsiteX87" fmla="*/ 862489 w 1345882"/>
                <a:gd name="connsiteY87" fmla="*/ 1440440 h 1674441"/>
                <a:gd name="connsiteX88" fmla="*/ 847630 w 1345882"/>
                <a:gd name="connsiteY88" fmla="*/ 1435969 h 1674441"/>
                <a:gd name="connsiteX89" fmla="*/ 835533 w 1345882"/>
                <a:gd name="connsiteY89" fmla="*/ 1438347 h 1674441"/>
                <a:gd name="connsiteX90" fmla="*/ 825056 w 1345882"/>
                <a:gd name="connsiteY90" fmla="*/ 1420369 h 1674441"/>
                <a:gd name="connsiteX91" fmla="*/ 809434 w 1345882"/>
                <a:gd name="connsiteY91" fmla="*/ 1423128 h 1674441"/>
                <a:gd name="connsiteX92" fmla="*/ 802195 w 1345882"/>
                <a:gd name="connsiteY92" fmla="*/ 1412759 h 1674441"/>
                <a:gd name="connsiteX93" fmla="*/ 792861 w 1345882"/>
                <a:gd name="connsiteY93" fmla="*/ 1412759 h 1674441"/>
                <a:gd name="connsiteX94" fmla="*/ 777811 w 1345882"/>
                <a:gd name="connsiteY94" fmla="*/ 1399823 h 1674441"/>
                <a:gd name="connsiteX95" fmla="*/ 759333 w 1345882"/>
                <a:gd name="connsiteY95" fmla="*/ 1397635 h 1674441"/>
                <a:gd name="connsiteX96" fmla="*/ 756666 w 1345882"/>
                <a:gd name="connsiteY96" fmla="*/ 1392118 h 1674441"/>
                <a:gd name="connsiteX97" fmla="*/ 744665 w 1345882"/>
                <a:gd name="connsiteY97" fmla="*/ 1385364 h 1674441"/>
                <a:gd name="connsiteX98" fmla="*/ 735520 w 1345882"/>
                <a:gd name="connsiteY98" fmla="*/ 1366910 h 1674441"/>
                <a:gd name="connsiteX99" fmla="*/ 725424 w 1345882"/>
                <a:gd name="connsiteY99" fmla="*/ 1364722 h 1674441"/>
                <a:gd name="connsiteX100" fmla="*/ 707231 w 1345882"/>
                <a:gd name="connsiteY100" fmla="*/ 1353022 h 1674441"/>
                <a:gd name="connsiteX101" fmla="*/ 695134 w 1345882"/>
                <a:gd name="connsiteY101" fmla="*/ 1352452 h 1674441"/>
                <a:gd name="connsiteX102" fmla="*/ 688753 w 1345882"/>
                <a:gd name="connsiteY102" fmla="*/ 1343986 h 1674441"/>
                <a:gd name="connsiteX103" fmla="*/ 681418 w 1345882"/>
                <a:gd name="connsiteY103" fmla="*/ 1349122 h 1674441"/>
                <a:gd name="connsiteX104" fmla="*/ 679418 w 1345882"/>
                <a:gd name="connsiteY104" fmla="*/ 1361393 h 1674441"/>
                <a:gd name="connsiteX105" fmla="*/ 662654 w 1345882"/>
                <a:gd name="connsiteY105" fmla="*/ 1366815 h 1674441"/>
                <a:gd name="connsiteX106" fmla="*/ 663131 w 1345882"/>
                <a:gd name="connsiteY106" fmla="*/ 1384318 h 1674441"/>
                <a:gd name="connsiteX107" fmla="*/ 657130 w 1345882"/>
                <a:gd name="connsiteY107" fmla="*/ 1388788 h 1674441"/>
                <a:gd name="connsiteX108" fmla="*/ 648557 w 1345882"/>
                <a:gd name="connsiteY108" fmla="*/ 1421035 h 1674441"/>
                <a:gd name="connsiteX109" fmla="*/ 648843 w 1345882"/>
                <a:gd name="connsiteY109" fmla="*/ 1436255 h 1674441"/>
                <a:gd name="connsiteX110" fmla="*/ 640270 w 1345882"/>
                <a:gd name="connsiteY110" fmla="*/ 1450808 h 1674441"/>
                <a:gd name="connsiteX111" fmla="*/ 641699 w 1345882"/>
                <a:gd name="connsiteY111" fmla="*/ 1455184 h 1674441"/>
                <a:gd name="connsiteX112" fmla="*/ 652367 w 1345882"/>
                <a:gd name="connsiteY112" fmla="*/ 1459940 h 1674441"/>
                <a:gd name="connsiteX113" fmla="*/ 652082 w 1345882"/>
                <a:gd name="connsiteY113" fmla="*/ 1470118 h 1674441"/>
                <a:gd name="connsiteX114" fmla="*/ 648938 w 1345882"/>
                <a:gd name="connsiteY114" fmla="*/ 1475635 h 1674441"/>
                <a:gd name="connsiteX115" fmla="*/ 630079 w 1345882"/>
                <a:gd name="connsiteY115" fmla="*/ 1483911 h 1674441"/>
                <a:gd name="connsiteX116" fmla="*/ 621887 w 1345882"/>
                <a:gd name="connsiteY116" fmla="*/ 1492187 h 1674441"/>
                <a:gd name="connsiteX117" fmla="*/ 621887 w 1345882"/>
                <a:gd name="connsiteY117" fmla="*/ 1505123 h 1674441"/>
                <a:gd name="connsiteX118" fmla="*/ 612362 w 1345882"/>
                <a:gd name="connsiteY118" fmla="*/ 1503601 h 1674441"/>
                <a:gd name="connsiteX119" fmla="*/ 608457 w 1345882"/>
                <a:gd name="connsiteY119" fmla="*/ 1507026 h 1674441"/>
                <a:gd name="connsiteX120" fmla="*/ 611886 w 1345882"/>
                <a:gd name="connsiteY120" fmla="*/ 1527382 h 1674441"/>
                <a:gd name="connsiteX121" fmla="*/ 603123 w 1345882"/>
                <a:gd name="connsiteY121" fmla="*/ 1529855 h 1674441"/>
                <a:gd name="connsiteX122" fmla="*/ 586740 w 1345882"/>
                <a:gd name="connsiteY122" fmla="*/ 1567809 h 1674441"/>
                <a:gd name="connsiteX123" fmla="*/ 595979 w 1345882"/>
                <a:gd name="connsiteY123" fmla="*/ 1582648 h 1674441"/>
                <a:gd name="connsiteX124" fmla="*/ 601790 w 1345882"/>
                <a:gd name="connsiteY124" fmla="*/ 1600721 h 1674441"/>
                <a:gd name="connsiteX125" fmla="*/ 581597 w 1345882"/>
                <a:gd name="connsiteY125" fmla="*/ 1633253 h 1674441"/>
                <a:gd name="connsiteX126" fmla="*/ 547973 w 1345882"/>
                <a:gd name="connsiteY126" fmla="*/ 1659127 h 1674441"/>
                <a:gd name="connsiteX127" fmla="*/ 536258 w 1345882"/>
                <a:gd name="connsiteY127" fmla="*/ 1674441 h 1674441"/>
                <a:gd name="connsiteX128" fmla="*/ 530161 w 1345882"/>
                <a:gd name="connsiteY128" fmla="*/ 1671778 h 1674441"/>
                <a:gd name="connsiteX129" fmla="*/ 523780 w 1345882"/>
                <a:gd name="connsiteY129" fmla="*/ 1660268 h 1674441"/>
                <a:gd name="connsiteX130" fmla="*/ 504634 w 1345882"/>
                <a:gd name="connsiteY130" fmla="*/ 1657129 h 1674441"/>
                <a:gd name="connsiteX131" fmla="*/ 499682 w 1345882"/>
                <a:gd name="connsiteY131" fmla="*/ 1648949 h 1674441"/>
                <a:gd name="connsiteX132" fmla="*/ 484442 w 1345882"/>
                <a:gd name="connsiteY132" fmla="*/ 1651041 h 1674441"/>
                <a:gd name="connsiteX133" fmla="*/ 474155 w 1345882"/>
                <a:gd name="connsiteY133" fmla="*/ 1644763 h 1674441"/>
                <a:gd name="connsiteX134" fmla="*/ 471202 w 1345882"/>
                <a:gd name="connsiteY134" fmla="*/ 1632207 h 1674441"/>
                <a:gd name="connsiteX135" fmla="*/ 449199 w 1345882"/>
                <a:gd name="connsiteY135" fmla="*/ 1639626 h 1674441"/>
                <a:gd name="connsiteX136" fmla="*/ 446151 w 1345882"/>
                <a:gd name="connsiteY136" fmla="*/ 1645809 h 1674441"/>
                <a:gd name="connsiteX137" fmla="*/ 446151 w 1345882"/>
                <a:gd name="connsiteY137" fmla="*/ 1645809 h 1674441"/>
                <a:gd name="connsiteX138" fmla="*/ 425767 w 1345882"/>
                <a:gd name="connsiteY138" fmla="*/ 1619270 h 1674441"/>
                <a:gd name="connsiteX139" fmla="*/ 420148 w 1345882"/>
                <a:gd name="connsiteY139" fmla="*/ 1588546 h 1674441"/>
                <a:gd name="connsiteX140" fmla="*/ 392620 w 1345882"/>
                <a:gd name="connsiteY140" fmla="*/ 1542031 h 1674441"/>
                <a:gd name="connsiteX141" fmla="*/ 370142 w 1345882"/>
                <a:gd name="connsiteY141" fmla="*/ 1535467 h 1674441"/>
                <a:gd name="connsiteX142" fmla="*/ 339757 w 1345882"/>
                <a:gd name="connsiteY142" fmla="*/ 1532519 h 1674441"/>
                <a:gd name="connsiteX143" fmla="*/ 303467 w 1345882"/>
                <a:gd name="connsiteY143" fmla="*/ 1521770 h 1674441"/>
                <a:gd name="connsiteX144" fmla="*/ 291846 w 1345882"/>
                <a:gd name="connsiteY144" fmla="*/ 1477252 h 1674441"/>
                <a:gd name="connsiteX145" fmla="*/ 262223 w 1345882"/>
                <a:gd name="connsiteY145" fmla="*/ 1429501 h 1674441"/>
                <a:gd name="connsiteX146" fmla="*/ 261557 w 1345882"/>
                <a:gd name="connsiteY146" fmla="*/ 1411618 h 1674441"/>
                <a:gd name="connsiteX147" fmla="*/ 248031 w 1345882"/>
                <a:gd name="connsiteY147" fmla="*/ 1402867 h 1674441"/>
                <a:gd name="connsiteX148" fmla="*/ 244983 w 1345882"/>
                <a:gd name="connsiteY148" fmla="*/ 1392498 h 1674441"/>
                <a:gd name="connsiteX149" fmla="*/ 249650 w 1345882"/>
                <a:gd name="connsiteY149" fmla="*/ 1373474 h 1674441"/>
                <a:gd name="connsiteX150" fmla="*/ 244983 w 1345882"/>
                <a:gd name="connsiteY150" fmla="*/ 1365674 h 1674441"/>
                <a:gd name="connsiteX151" fmla="*/ 248793 w 1345882"/>
                <a:gd name="connsiteY151" fmla="*/ 1344081 h 1674441"/>
                <a:gd name="connsiteX152" fmla="*/ 238697 w 1345882"/>
                <a:gd name="connsiteY152" fmla="*/ 1321917 h 1674441"/>
                <a:gd name="connsiteX153" fmla="*/ 227076 w 1345882"/>
                <a:gd name="connsiteY153" fmla="*/ 1324295 h 1674441"/>
                <a:gd name="connsiteX154" fmla="*/ 221266 w 1345882"/>
                <a:gd name="connsiteY154" fmla="*/ 1322012 h 1674441"/>
                <a:gd name="connsiteX155" fmla="*/ 220123 w 1345882"/>
                <a:gd name="connsiteY155" fmla="*/ 1294427 h 1674441"/>
                <a:gd name="connsiteX156" fmla="*/ 213646 w 1345882"/>
                <a:gd name="connsiteY156" fmla="*/ 1290812 h 1674441"/>
                <a:gd name="connsiteX157" fmla="*/ 167068 w 1345882"/>
                <a:gd name="connsiteY157" fmla="*/ 1292905 h 1674441"/>
                <a:gd name="connsiteX158" fmla="*/ 167068 w 1345882"/>
                <a:gd name="connsiteY158" fmla="*/ 1292905 h 1674441"/>
                <a:gd name="connsiteX159" fmla="*/ 150304 w 1345882"/>
                <a:gd name="connsiteY159" fmla="*/ 1289195 h 1674441"/>
                <a:gd name="connsiteX160" fmla="*/ 131064 w 1345882"/>
                <a:gd name="connsiteY160" fmla="*/ 1295093 h 1674441"/>
                <a:gd name="connsiteX161" fmla="*/ 97346 w 1345882"/>
                <a:gd name="connsiteY161" fmla="*/ 1277590 h 1674441"/>
                <a:gd name="connsiteX162" fmla="*/ 97536 w 1345882"/>
                <a:gd name="connsiteY162" fmla="*/ 1273215 h 1674441"/>
                <a:gd name="connsiteX163" fmla="*/ 104489 w 1345882"/>
                <a:gd name="connsiteY163" fmla="*/ 1269219 h 1674441"/>
                <a:gd name="connsiteX164" fmla="*/ 99917 w 1345882"/>
                <a:gd name="connsiteY164" fmla="*/ 1236497 h 1674441"/>
                <a:gd name="connsiteX165" fmla="*/ 111824 w 1345882"/>
                <a:gd name="connsiteY165" fmla="*/ 1206629 h 1674441"/>
                <a:gd name="connsiteX166" fmla="*/ 111442 w 1345882"/>
                <a:gd name="connsiteY166" fmla="*/ 1190268 h 1674441"/>
                <a:gd name="connsiteX167" fmla="*/ 95917 w 1345882"/>
                <a:gd name="connsiteY167" fmla="*/ 1151553 h 1674441"/>
                <a:gd name="connsiteX168" fmla="*/ 86678 w 1345882"/>
                <a:gd name="connsiteY168" fmla="*/ 1137950 h 1674441"/>
                <a:gd name="connsiteX169" fmla="*/ 80677 w 1345882"/>
                <a:gd name="connsiteY169" fmla="*/ 1118070 h 1674441"/>
                <a:gd name="connsiteX170" fmla="*/ 53912 w 1345882"/>
                <a:gd name="connsiteY170" fmla="*/ 1101899 h 1674441"/>
                <a:gd name="connsiteX171" fmla="*/ 48958 w 1345882"/>
                <a:gd name="connsiteY171" fmla="*/ 1095716 h 1674441"/>
                <a:gd name="connsiteX172" fmla="*/ 55626 w 1345882"/>
                <a:gd name="connsiteY172" fmla="*/ 1072411 h 1674441"/>
                <a:gd name="connsiteX173" fmla="*/ 52007 w 1345882"/>
                <a:gd name="connsiteY173" fmla="*/ 1056621 h 1674441"/>
                <a:gd name="connsiteX174" fmla="*/ 32099 w 1345882"/>
                <a:gd name="connsiteY174" fmla="*/ 1028274 h 1674441"/>
                <a:gd name="connsiteX175" fmla="*/ 14764 w 1345882"/>
                <a:gd name="connsiteY175" fmla="*/ 1021235 h 1674441"/>
                <a:gd name="connsiteX176" fmla="*/ 11049 w 1345882"/>
                <a:gd name="connsiteY176" fmla="*/ 1014672 h 1674441"/>
                <a:gd name="connsiteX177" fmla="*/ 16669 w 1345882"/>
                <a:gd name="connsiteY177" fmla="*/ 988418 h 1674441"/>
                <a:gd name="connsiteX178" fmla="*/ 1810 w 1345882"/>
                <a:gd name="connsiteY178" fmla="*/ 978240 h 1674441"/>
                <a:gd name="connsiteX179" fmla="*/ 0 w 1345882"/>
                <a:gd name="connsiteY179" fmla="*/ 972437 h 1674441"/>
                <a:gd name="connsiteX180" fmla="*/ 9906 w 1345882"/>
                <a:gd name="connsiteY180" fmla="*/ 959215 h 1674441"/>
                <a:gd name="connsiteX181" fmla="*/ 34004 w 1345882"/>
                <a:gd name="connsiteY181" fmla="*/ 954554 h 1674441"/>
                <a:gd name="connsiteX182" fmla="*/ 47816 w 1345882"/>
                <a:gd name="connsiteY182" fmla="*/ 946469 h 1674441"/>
                <a:gd name="connsiteX183" fmla="*/ 55150 w 1345882"/>
                <a:gd name="connsiteY183" fmla="*/ 947801 h 1674441"/>
                <a:gd name="connsiteX184" fmla="*/ 72009 w 1345882"/>
                <a:gd name="connsiteY184" fmla="*/ 960262 h 1674441"/>
                <a:gd name="connsiteX185" fmla="*/ 76771 w 1345882"/>
                <a:gd name="connsiteY185" fmla="*/ 959976 h 1674441"/>
                <a:gd name="connsiteX186" fmla="*/ 90202 w 1345882"/>
                <a:gd name="connsiteY186" fmla="*/ 949988 h 1674441"/>
                <a:gd name="connsiteX187" fmla="*/ 101060 w 1345882"/>
                <a:gd name="connsiteY187" fmla="*/ 948847 h 1674441"/>
                <a:gd name="connsiteX188" fmla="*/ 110300 w 1345882"/>
                <a:gd name="connsiteY188" fmla="*/ 937242 h 1674441"/>
                <a:gd name="connsiteX189" fmla="*/ 119158 w 1345882"/>
                <a:gd name="connsiteY189" fmla="*/ 936386 h 1674441"/>
                <a:gd name="connsiteX190" fmla="*/ 124873 w 1345882"/>
                <a:gd name="connsiteY190" fmla="*/ 925066 h 1674441"/>
                <a:gd name="connsiteX191" fmla="*/ 103442 w 1345882"/>
                <a:gd name="connsiteY191" fmla="*/ 916886 h 1674441"/>
                <a:gd name="connsiteX192" fmla="*/ 88678 w 1345882"/>
                <a:gd name="connsiteY192" fmla="*/ 899669 h 1674441"/>
                <a:gd name="connsiteX193" fmla="*/ 92678 w 1345882"/>
                <a:gd name="connsiteY193" fmla="*/ 872083 h 1674441"/>
                <a:gd name="connsiteX194" fmla="*/ 84772 w 1345882"/>
                <a:gd name="connsiteY194" fmla="*/ 853534 h 1674441"/>
                <a:gd name="connsiteX195" fmla="*/ 86582 w 1345882"/>
                <a:gd name="connsiteY195" fmla="*/ 843641 h 1674441"/>
                <a:gd name="connsiteX196" fmla="*/ 100679 w 1345882"/>
                <a:gd name="connsiteY196" fmla="*/ 818719 h 1674441"/>
                <a:gd name="connsiteX197" fmla="*/ 93059 w 1345882"/>
                <a:gd name="connsiteY197" fmla="*/ 793512 h 1674441"/>
                <a:gd name="connsiteX198" fmla="*/ 101060 w 1345882"/>
                <a:gd name="connsiteY198" fmla="*/ 781336 h 1674441"/>
                <a:gd name="connsiteX199" fmla="*/ 96679 w 1345882"/>
                <a:gd name="connsiteY199" fmla="*/ 757080 h 1674441"/>
                <a:gd name="connsiteX200" fmla="*/ 110871 w 1345882"/>
                <a:gd name="connsiteY200" fmla="*/ 745095 h 1674441"/>
                <a:gd name="connsiteX201" fmla="*/ 111824 w 1345882"/>
                <a:gd name="connsiteY201" fmla="*/ 719507 h 1674441"/>
                <a:gd name="connsiteX202" fmla="*/ 124968 w 1345882"/>
                <a:gd name="connsiteY202" fmla="*/ 713133 h 1674441"/>
                <a:gd name="connsiteX203" fmla="*/ 127730 w 1345882"/>
                <a:gd name="connsiteY203" fmla="*/ 708282 h 1674441"/>
                <a:gd name="connsiteX204" fmla="*/ 125254 w 1345882"/>
                <a:gd name="connsiteY204" fmla="*/ 654348 h 1674441"/>
                <a:gd name="connsiteX205" fmla="*/ 126778 w 1345882"/>
                <a:gd name="connsiteY205" fmla="*/ 645787 h 1674441"/>
                <a:gd name="connsiteX206" fmla="*/ 134398 w 1345882"/>
                <a:gd name="connsiteY206" fmla="*/ 636750 h 1674441"/>
                <a:gd name="connsiteX207" fmla="*/ 134493 w 1345882"/>
                <a:gd name="connsiteY207" fmla="*/ 612018 h 1674441"/>
                <a:gd name="connsiteX208" fmla="*/ 128207 w 1345882"/>
                <a:gd name="connsiteY208" fmla="*/ 552852 h 1674441"/>
                <a:gd name="connsiteX209" fmla="*/ 121063 w 1345882"/>
                <a:gd name="connsiteY209" fmla="*/ 543720 h 1674441"/>
                <a:gd name="connsiteX210" fmla="*/ 115633 w 1345882"/>
                <a:gd name="connsiteY210" fmla="*/ 543530 h 1674441"/>
                <a:gd name="connsiteX211" fmla="*/ 112395 w 1345882"/>
                <a:gd name="connsiteY211" fmla="*/ 534018 h 1674441"/>
                <a:gd name="connsiteX212" fmla="*/ 118015 w 1345882"/>
                <a:gd name="connsiteY212" fmla="*/ 487122 h 1674441"/>
                <a:gd name="connsiteX213" fmla="*/ 130112 w 1345882"/>
                <a:gd name="connsiteY213" fmla="*/ 462676 h 1674441"/>
                <a:gd name="connsiteX214" fmla="*/ 130112 w 1345882"/>
                <a:gd name="connsiteY214" fmla="*/ 452117 h 1674441"/>
                <a:gd name="connsiteX215" fmla="*/ 116300 w 1345882"/>
                <a:gd name="connsiteY215" fmla="*/ 439466 h 1674441"/>
                <a:gd name="connsiteX216" fmla="*/ 114776 w 1345882"/>
                <a:gd name="connsiteY216" fmla="*/ 430049 h 1674441"/>
                <a:gd name="connsiteX217" fmla="*/ 122872 w 1345882"/>
                <a:gd name="connsiteY217" fmla="*/ 425102 h 1674441"/>
                <a:gd name="connsiteX218" fmla="*/ 125539 w 1345882"/>
                <a:gd name="connsiteY218" fmla="*/ 407790 h 1674441"/>
                <a:gd name="connsiteX219" fmla="*/ 107061 w 1345882"/>
                <a:gd name="connsiteY219" fmla="*/ 349290 h 1674441"/>
                <a:gd name="connsiteX220" fmla="*/ 107633 w 1345882"/>
                <a:gd name="connsiteY220" fmla="*/ 337970 h 1674441"/>
                <a:gd name="connsiteX221" fmla="*/ 97155 w 1345882"/>
                <a:gd name="connsiteY221" fmla="*/ 324082 h 1674441"/>
                <a:gd name="connsiteX222" fmla="*/ 96107 w 1345882"/>
                <a:gd name="connsiteY222" fmla="*/ 316377 h 1674441"/>
                <a:gd name="connsiteX223" fmla="*/ 102489 w 1345882"/>
                <a:gd name="connsiteY223" fmla="*/ 301063 h 1674441"/>
                <a:gd name="connsiteX224" fmla="*/ 92583 w 1345882"/>
                <a:gd name="connsiteY224" fmla="*/ 292216 h 1674441"/>
                <a:gd name="connsiteX225" fmla="*/ 91726 w 1345882"/>
                <a:gd name="connsiteY225" fmla="*/ 269197 h 1674441"/>
                <a:gd name="connsiteX226" fmla="*/ 65722 w 1345882"/>
                <a:gd name="connsiteY226" fmla="*/ 243989 h 1674441"/>
                <a:gd name="connsiteX227" fmla="*/ 66104 w 1345882"/>
                <a:gd name="connsiteY227" fmla="*/ 238187 h 1674441"/>
                <a:gd name="connsiteX228" fmla="*/ 81058 w 1345882"/>
                <a:gd name="connsiteY228" fmla="*/ 237426 h 1674441"/>
                <a:gd name="connsiteX229" fmla="*/ 80867 w 1345882"/>
                <a:gd name="connsiteY229" fmla="*/ 220209 h 1674441"/>
                <a:gd name="connsiteX230" fmla="*/ 85534 w 1345882"/>
                <a:gd name="connsiteY230" fmla="*/ 208128 h 1674441"/>
                <a:gd name="connsiteX231" fmla="*/ 83249 w 1345882"/>
                <a:gd name="connsiteY231" fmla="*/ 192908 h 1674441"/>
                <a:gd name="connsiteX232" fmla="*/ 67628 w 1345882"/>
                <a:gd name="connsiteY232" fmla="*/ 165894 h 1674441"/>
                <a:gd name="connsiteX233" fmla="*/ 62675 w 1345882"/>
                <a:gd name="connsiteY233" fmla="*/ 147630 h 1674441"/>
                <a:gd name="connsiteX234" fmla="*/ 71628 w 1345882"/>
                <a:gd name="connsiteY234" fmla="*/ 135454 h 1674441"/>
                <a:gd name="connsiteX235" fmla="*/ 61627 w 1345882"/>
                <a:gd name="connsiteY235" fmla="*/ 125562 h 1674441"/>
                <a:gd name="connsiteX236" fmla="*/ 61627 w 1345882"/>
                <a:gd name="connsiteY236" fmla="*/ 125562 h 1674441"/>
                <a:gd name="connsiteX237" fmla="*/ 195929 w 1345882"/>
                <a:gd name="connsiteY237" fmla="*/ 125181 h 1674441"/>
                <a:gd name="connsiteX238" fmla="*/ 195929 w 1345882"/>
                <a:gd name="connsiteY238" fmla="*/ 0 h 1674441"/>
                <a:gd name="connsiteX239" fmla="*/ 596456 w 1345882"/>
                <a:gd name="connsiteY239" fmla="*/ 0 h 1674441"/>
                <a:gd name="connsiteX240" fmla="*/ 605981 w 1345882"/>
                <a:gd name="connsiteY240" fmla="*/ 10178 h 1674441"/>
                <a:gd name="connsiteX241" fmla="*/ 621125 w 1345882"/>
                <a:gd name="connsiteY241" fmla="*/ 8942 h 1674441"/>
                <a:gd name="connsiteX242" fmla="*/ 630745 w 1345882"/>
                <a:gd name="connsiteY242" fmla="*/ 14268 h 1674441"/>
                <a:gd name="connsiteX243" fmla="*/ 639032 w 1345882"/>
                <a:gd name="connsiteY243" fmla="*/ 24066 h 1674441"/>
                <a:gd name="connsiteX244" fmla="*/ 655701 w 1345882"/>
                <a:gd name="connsiteY244" fmla="*/ 62400 h 1674441"/>
                <a:gd name="connsiteX245" fmla="*/ 662940 w 1345882"/>
                <a:gd name="connsiteY245" fmla="*/ 66300 h 1674441"/>
                <a:gd name="connsiteX246" fmla="*/ 673703 w 1345882"/>
                <a:gd name="connsiteY246" fmla="*/ 88844 h 1674441"/>
                <a:gd name="connsiteX247" fmla="*/ 704183 w 1345882"/>
                <a:gd name="connsiteY247" fmla="*/ 107488 h 1674441"/>
                <a:gd name="connsiteX248" fmla="*/ 721424 w 1345882"/>
                <a:gd name="connsiteY248" fmla="*/ 109201 h 1674441"/>
                <a:gd name="connsiteX249" fmla="*/ 733330 w 1345882"/>
                <a:gd name="connsiteY249" fmla="*/ 116810 h 1674441"/>
                <a:gd name="connsiteX250" fmla="*/ 738950 w 1345882"/>
                <a:gd name="connsiteY250" fmla="*/ 130889 h 1674441"/>
                <a:gd name="connsiteX251" fmla="*/ 744379 w 1345882"/>
                <a:gd name="connsiteY251" fmla="*/ 130793 h 1674441"/>
                <a:gd name="connsiteX252" fmla="*/ 747903 w 1345882"/>
                <a:gd name="connsiteY252" fmla="*/ 137071 h 1674441"/>
                <a:gd name="connsiteX253" fmla="*/ 752856 w 1345882"/>
                <a:gd name="connsiteY253" fmla="*/ 137071 h 1674441"/>
                <a:gd name="connsiteX254" fmla="*/ 773620 w 1345882"/>
                <a:gd name="connsiteY254" fmla="*/ 162374 h 1674441"/>
                <a:gd name="connsiteX255" fmla="*/ 776002 w 1345882"/>
                <a:gd name="connsiteY255" fmla="*/ 170364 h 1674441"/>
                <a:gd name="connsiteX256" fmla="*/ 788194 w 1345882"/>
                <a:gd name="connsiteY256" fmla="*/ 174645 h 1674441"/>
                <a:gd name="connsiteX257" fmla="*/ 792099 w 1345882"/>
                <a:gd name="connsiteY257" fmla="*/ 180067 h 1674441"/>
                <a:gd name="connsiteX258" fmla="*/ 806386 w 1345882"/>
                <a:gd name="connsiteY258" fmla="*/ 185679 h 1674441"/>
                <a:gd name="connsiteX259" fmla="*/ 817435 w 1345882"/>
                <a:gd name="connsiteY259" fmla="*/ 195191 h 1674441"/>
                <a:gd name="connsiteX260" fmla="*/ 828961 w 1345882"/>
                <a:gd name="connsiteY260" fmla="*/ 220970 h 1674441"/>
                <a:gd name="connsiteX261" fmla="*/ 840391 w 1345882"/>
                <a:gd name="connsiteY261" fmla="*/ 226487 h 1674441"/>
                <a:gd name="connsiteX262" fmla="*/ 843820 w 1345882"/>
                <a:gd name="connsiteY262" fmla="*/ 233716 h 1674441"/>
                <a:gd name="connsiteX263" fmla="*/ 861632 w 1345882"/>
                <a:gd name="connsiteY263" fmla="*/ 244940 h 1674441"/>
                <a:gd name="connsiteX264" fmla="*/ 866870 w 1345882"/>
                <a:gd name="connsiteY264" fmla="*/ 253501 h 1674441"/>
                <a:gd name="connsiteX265" fmla="*/ 865251 w 1345882"/>
                <a:gd name="connsiteY265" fmla="*/ 257972 h 1674441"/>
                <a:gd name="connsiteX266" fmla="*/ 874585 w 1345882"/>
                <a:gd name="connsiteY266" fmla="*/ 259494 h 1674441"/>
                <a:gd name="connsiteX267" fmla="*/ 888492 w 1345882"/>
                <a:gd name="connsiteY267" fmla="*/ 269102 h 1674441"/>
                <a:gd name="connsiteX268" fmla="*/ 891159 w 1345882"/>
                <a:gd name="connsiteY268" fmla="*/ 265582 h 1674441"/>
                <a:gd name="connsiteX269" fmla="*/ 899827 w 1345882"/>
                <a:gd name="connsiteY269" fmla="*/ 273858 h 1674441"/>
                <a:gd name="connsiteX270" fmla="*/ 908304 w 1345882"/>
                <a:gd name="connsiteY270" fmla="*/ 271480 h 1674441"/>
                <a:gd name="connsiteX271" fmla="*/ 910304 w 1345882"/>
                <a:gd name="connsiteY271" fmla="*/ 277377 h 1674441"/>
                <a:gd name="connsiteX272" fmla="*/ 914114 w 1345882"/>
                <a:gd name="connsiteY272" fmla="*/ 275189 h 1674441"/>
                <a:gd name="connsiteX273" fmla="*/ 919448 w 1345882"/>
                <a:gd name="connsiteY273" fmla="*/ 281467 h 1674441"/>
                <a:gd name="connsiteX274" fmla="*/ 923449 w 1345882"/>
                <a:gd name="connsiteY274" fmla="*/ 281563 h 1674441"/>
                <a:gd name="connsiteX275" fmla="*/ 922401 w 1345882"/>
                <a:gd name="connsiteY275" fmla="*/ 285748 h 1674441"/>
                <a:gd name="connsiteX276" fmla="*/ 933831 w 1345882"/>
                <a:gd name="connsiteY276" fmla="*/ 287555 h 1674441"/>
                <a:gd name="connsiteX277" fmla="*/ 941451 w 1345882"/>
                <a:gd name="connsiteY277" fmla="*/ 300397 h 1674441"/>
                <a:gd name="connsiteX278" fmla="*/ 949547 w 1345882"/>
                <a:gd name="connsiteY278" fmla="*/ 305438 h 1674441"/>
                <a:gd name="connsiteX279" fmla="*/ 958215 w 1345882"/>
                <a:gd name="connsiteY279" fmla="*/ 304107 h 1674441"/>
                <a:gd name="connsiteX280" fmla="*/ 963644 w 1345882"/>
                <a:gd name="connsiteY280" fmla="*/ 311051 h 1674441"/>
                <a:gd name="connsiteX281" fmla="*/ 966026 w 1345882"/>
                <a:gd name="connsiteY281" fmla="*/ 323416 h 1674441"/>
                <a:gd name="connsiteX282" fmla="*/ 976979 w 1345882"/>
                <a:gd name="connsiteY282" fmla="*/ 327507 h 1674441"/>
                <a:gd name="connsiteX283" fmla="*/ 985076 w 1345882"/>
                <a:gd name="connsiteY283" fmla="*/ 337209 h 1674441"/>
                <a:gd name="connsiteX284" fmla="*/ 992315 w 1345882"/>
                <a:gd name="connsiteY284" fmla="*/ 357375 h 1674441"/>
                <a:gd name="connsiteX285" fmla="*/ 992505 w 1345882"/>
                <a:gd name="connsiteY285" fmla="*/ 371263 h 1674441"/>
                <a:gd name="connsiteX286" fmla="*/ 996886 w 1345882"/>
                <a:gd name="connsiteY286" fmla="*/ 378397 h 1674441"/>
                <a:gd name="connsiteX287" fmla="*/ 995077 w 1345882"/>
                <a:gd name="connsiteY287" fmla="*/ 386483 h 1674441"/>
                <a:gd name="connsiteX288" fmla="*/ 1005650 w 1345882"/>
                <a:gd name="connsiteY288" fmla="*/ 393427 h 1674441"/>
                <a:gd name="connsiteX289" fmla="*/ 1003554 w 1345882"/>
                <a:gd name="connsiteY289" fmla="*/ 396566 h 1674441"/>
                <a:gd name="connsiteX290" fmla="*/ 1018032 w 1345882"/>
                <a:gd name="connsiteY290" fmla="*/ 411690 h 1674441"/>
                <a:gd name="connsiteX291" fmla="*/ 1017270 w 1345882"/>
                <a:gd name="connsiteY291" fmla="*/ 416732 h 1674441"/>
                <a:gd name="connsiteX292" fmla="*/ 1030224 w 1345882"/>
                <a:gd name="connsiteY292" fmla="*/ 427195 h 1674441"/>
                <a:gd name="connsiteX293" fmla="*/ 1034606 w 1345882"/>
                <a:gd name="connsiteY293" fmla="*/ 442320 h 1674441"/>
                <a:gd name="connsiteX294" fmla="*/ 1033082 w 1345882"/>
                <a:gd name="connsiteY294" fmla="*/ 456588 h 1674441"/>
                <a:gd name="connsiteX295" fmla="*/ 1035749 w 1345882"/>
                <a:gd name="connsiteY295" fmla="*/ 466100 h 1674441"/>
                <a:gd name="connsiteX296" fmla="*/ 1031081 w 1345882"/>
                <a:gd name="connsiteY296" fmla="*/ 485791 h 1674441"/>
                <a:gd name="connsiteX297" fmla="*/ 1034510 w 1345882"/>
                <a:gd name="connsiteY297" fmla="*/ 487788 h 1674441"/>
                <a:gd name="connsiteX298" fmla="*/ 1034129 w 1345882"/>
                <a:gd name="connsiteY298" fmla="*/ 498061 h 1674441"/>
                <a:gd name="connsiteX299" fmla="*/ 1038225 w 1345882"/>
                <a:gd name="connsiteY299" fmla="*/ 505005 h 1674441"/>
                <a:gd name="connsiteX300" fmla="*/ 1035272 w 1345882"/>
                <a:gd name="connsiteY300" fmla="*/ 508905 h 1674441"/>
                <a:gd name="connsiteX301" fmla="*/ 1037844 w 1345882"/>
                <a:gd name="connsiteY301" fmla="*/ 519083 h 1674441"/>
                <a:gd name="connsiteX302" fmla="*/ 1048131 w 1345882"/>
                <a:gd name="connsiteY302" fmla="*/ 527930 h 1674441"/>
                <a:gd name="connsiteX303" fmla="*/ 1058990 w 1345882"/>
                <a:gd name="connsiteY303" fmla="*/ 546098 h 1674441"/>
                <a:gd name="connsiteX304" fmla="*/ 1071467 w 1345882"/>
                <a:gd name="connsiteY304" fmla="*/ 583291 h 1674441"/>
                <a:gd name="connsiteX305" fmla="*/ 1104328 w 1345882"/>
                <a:gd name="connsiteY305" fmla="*/ 609355 h 1674441"/>
                <a:gd name="connsiteX306" fmla="*/ 1108139 w 1345882"/>
                <a:gd name="connsiteY306" fmla="*/ 617250 h 1674441"/>
                <a:gd name="connsiteX307" fmla="*/ 1118902 w 1345882"/>
                <a:gd name="connsiteY307" fmla="*/ 623147 h 1674441"/>
                <a:gd name="connsiteX308" fmla="*/ 1123950 w 1345882"/>
                <a:gd name="connsiteY308" fmla="*/ 620008 h 1674441"/>
                <a:gd name="connsiteX309" fmla="*/ 1142714 w 1345882"/>
                <a:gd name="connsiteY309" fmla="*/ 629521 h 1674441"/>
                <a:gd name="connsiteX310" fmla="*/ 1143857 w 1345882"/>
                <a:gd name="connsiteY310" fmla="*/ 633706 h 1674441"/>
                <a:gd name="connsiteX311" fmla="*/ 1149286 w 1345882"/>
                <a:gd name="connsiteY311" fmla="*/ 635418 h 1674441"/>
                <a:gd name="connsiteX312" fmla="*/ 1148143 w 1345882"/>
                <a:gd name="connsiteY312" fmla="*/ 641411 h 1674441"/>
                <a:gd name="connsiteX313" fmla="*/ 1159764 w 1345882"/>
                <a:gd name="connsiteY313" fmla="*/ 657772 h 1674441"/>
                <a:gd name="connsiteX314" fmla="*/ 1173480 w 1345882"/>
                <a:gd name="connsiteY314" fmla="*/ 663099 h 1674441"/>
                <a:gd name="connsiteX315" fmla="*/ 1186720 w 1345882"/>
                <a:gd name="connsiteY315" fmla="*/ 675560 h 1674441"/>
                <a:gd name="connsiteX316" fmla="*/ 1205484 w 1345882"/>
                <a:gd name="connsiteY316" fmla="*/ 684121 h 1674441"/>
                <a:gd name="connsiteX317" fmla="*/ 1234154 w 1345882"/>
                <a:gd name="connsiteY317" fmla="*/ 688116 h 1674441"/>
                <a:gd name="connsiteX318" fmla="*/ 1247299 w 1345882"/>
                <a:gd name="connsiteY318" fmla="*/ 694204 h 1674441"/>
                <a:gd name="connsiteX319" fmla="*/ 1251109 w 1345882"/>
                <a:gd name="connsiteY319" fmla="*/ 692682 h 1674441"/>
                <a:gd name="connsiteX320" fmla="*/ 1253204 w 1345882"/>
                <a:gd name="connsiteY320" fmla="*/ 704858 h 1674441"/>
                <a:gd name="connsiteX321" fmla="*/ 1257014 w 1345882"/>
                <a:gd name="connsiteY321" fmla="*/ 702099 h 1674441"/>
                <a:gd name="connsiteX322" fmla="*/ 1266539 w 1345882"/>
                <a:gd name="connsiteY322" fmla="*/ 715321 h 1674441"/>
                <a:gd name="connsiteX323" fmla="*/ 1280541 w 1345882"/>
                <a:gd name="connsiteY323" fmla="*/ 718270 h 1674441"/>
                <a:gd name="connsiteX324" fmla="*/ 1283018 w 1345882"/>
                <a:gd name="connsiteY324" fmla="*/ 721980 h 1674441"/>
                <a:gd name="connsiteX325" fmla="*/ 1305306 w 1345882"/>
                <a:gd name="connsiteY325" fmla="*/ 721789 h 1674441"/>
                <a:gd name="connsiteX326" fmla="*/ 1325404 w 1345882"/>
                <a:gd name="connsiteY326" fmla="*/ 741670 h 1674441"/>
                <a:gd name="connsiteX327" fmla="*/ 1324356 w 1345882"/>
                <a:gd name="connsiteY327" fmla="*/ 746236 h 1674441"/>
                <a:gd name="connsiteX328" fmla="*/ 1330071 w 1345882"/>
                <a:gd name="connsiteY328" fmla="*/ 745570 h 1674441"/>
                <a:gd name="connsiteX329" fmla="*/ 1334738 w 1345882"/>
                <a:gd name="connsiteY329" fmla="*/ 752704 h 167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</a:cxnLst>
              <a:rect l="l" t="t" r="r" b="b"/>
              <a:pathLst>
                <a:path w="1345882" h="1674441">
                  <a:moveTo>
                    <a:pt x="1345883" y="758126"/>
                  </a:moveTo>
                  <a:lnTo>
                    <a:pt x="1324356" y="797697"/>
                  </a:lnTo>
                  <a:lnTo>
                    <a:pt x="1324547" y="801027"/>
                  </a:lnTo>
                  <a:lnTo>
                    <a:pt x="1340834" y="806829"/>
                  </a:lnTo>
                  <a:lnTo>
                    <a:pt x="1340930" y="816722"/>
                  </a:lnTo>
                  <a:lnTo>
                    <a:pt x="1334643" y="826044"/>
                  </a:lnTo>
                  <a:lnTo>
                    <a:pt x="1326642" y="823000"/>
                  </a:lnTo>
                  <a:lnTo>
                    <a:pt x="1319975" y="826234"/>
                  </a:lnTo>
                  <a:lnTo>
                    <a:pt x="1303496" y="864378"/>
                  </a:lnTo>
                  <a:lnTo>
                    <a:pt x="1290066" y="874937"/>
                  </a:lnTo>
                  <a:lnTo>
                    <a:pt x="1274445" y="880739"/>
                  </a:lnTo>
                  <a:lnTo>
                    <a:pt x="1252823" y="916696"/>
                  </a:lnTo>
                  <a:lnTo>
                    <a:pt x="1247489" y="927159"/>
                  </a:lnTo>
                  <a:lnTo>
                    <a:pt x="1255776" y="940666"/>
                  </a:lnTo>
                  <a:lnTo>
                    <a:pt x="1246823" y="953793"/>
                  </a:lnTo>
                  <a:lnTo>
                    <a:pt x="1221486" y="1018572"/>
                  </a:lnTo>
                  <a:lnTo>
                    <a:pt x="1215771" y="1022186"/>
                  </a:lnTo>
                  <a:lnTo>
                    <a:pt x="1198912" y="1015433"/>
                  </a:lnTo>
                  <a:lnTo>
                    <a:pt x="1198817" y="1030177"/>
                  </a:lnTo>
                  <a:lnTo>
                    <a:pt x="1209485" y="1031889"/>
                  </a:lnTo>
                  <a:lnTo>
                    <a:pt x="1214152" y="1045777"/>
                  </a:lnTo>
                  <a:lnTo>
                    <a:pt x="1210913" y="1050343"/>
                  </a:lnTo>
                  <a:lnTo>
                    <a:pt x="1192816" y="1053957"/>
                  </a:lnTo>
                  <a:lnTo>
                    <a:pt x="1200055" y="1067655"/>
                  </a:lnTo>
                  <a:lnTo>
                    <a:pt x="1199483" y="1075550"/>
                  </a:lnTo>
                  <a:lnTo>
                    <a:pt x="1194054" y="1083350"/>
                  </a:lnTo>
                  <a:lnTo>
                    <a:pt x="1200912" y="1090770"/>
                  </a:lnTo>
                  <a:lnTo>
                    <a:pt x="1202245" y="1097618"/>
                  </a:lnTo>
                  <a:lnTo>
                    <a:pt x="1191863" y="1108653"/>
                  </a:lnTo>
                  <a:lnTo>
                    <a:pt x="1199578" y="1151648"/>
                  </a:lnTo>
                  <a:lnTo>
                    <a:pt x="1210342" y="1156404"/>
                  </a:lnTo>
                  <a:lnTo>
                    <a:pt x="1212628" y="1164299"/>
                  </a:lnTo>
                  <a:lnTo>
                    <a:pt x="1213485" y="1174382"/>
                  </a:lnTo>
                  <a:lnTo>
                    <a:pt x="1208913" y="1185226"/>
                  </a:lnTo>
                  <a:lnTo>
                    <a:pt x="1215390" y="1220231"/>
                  </a:lnTo>
                  <a:lnTo>
                    <a:pt x="1217485" y="1266080"/>
                  </a:lnTo>
                  <a:lnTo>
                    <a:pt x="1222629" y="1272549"/>
                  </a:lnTo>
                  <a:lnTo>
                    <a:pt x="1240060" y="1280063"/>
                  </a:lnTo>
                  <a:lnTo>
                    <a:pt x="1236155" y="1294712"/>
                  </a:lnTo>
                  <a:lnTo>
                    <a:pt x="1225201" y="1295093"/>
                  </a:lnTo>
                  <a:lnTo>
                    <a:pt x="1215009" y="1304605"/>
                  </a:lnTo>
                  <a:lnTo>
                    <a:pt x="1196721" y="1313261"/>
                  </a:lnTo>
                  <a:lnTo>
                    <a:pt x="1200912" y="1320871"/>
                  </a:lnTo>
                  <a:lnTo>
                    <a:pt x="1199960" y="1333332"/>
                  </a:lnTo>
                  <a:lnTo>
                    <a:pt x="1220438" y="1351405"/>
                  </a:lnTo>
                  <a:lnTo>
                    <a:pt x="1230725" y="1368813"/>
                  </a:lnTo>
                  <a:lnTo>
                    <a:pt x="1230725" y="1368813"/>
                  </a:lnTo>
                  <a:lnTo>
                    <a:pt x="1220248" y="1371096"/>
                  </a:lnTo>
                  <a:lnTo>
                    <a:pt x="1209294" y="1362915"/>
                  </a:lnTo>
                  <a:lnTo>
                    <a:pt x="1204436" y="1369384"/>
                  </a:lnTo>
                  <a:lnTo>
                    <a:pt x="1201769" y="1367766"/>
                  </a:lnTo>
                  <a:lnTo>
                    <a:pt x="1205960" y="1360918"/>
                  </a:lnTo>
                  <a:lnTo>
                    <a:pt x="1198435" y="1359776"/>
                  </a:lnTo>
                  <a:lnTo>
                    <a:pt x="1167860" y="1369764"/>
                  </a:lnTo>
                  <a:lnTo>
                    <a:pt x="1153477" y="1364342"/>
                  </a:lnTo>
                  <a:lnTo>
                    <a:pt x="1145095" y="1372047"/>
                  </a:lnTo>
                  <a:lnTo>
                    <a:pt x="1131475" y="1369384"/>
                  </a:lnTo>
                  <a:lnTo>
                    <a:pt x="1124998" y="1359871"/>
                  </a:lnTo>
                  <a:lnTo>
                    <a:pt x="1111377" y="1357588"/>
                  </a:lnTo>
                  <a:lnTo>
                    <a:pt x="1098233" y="1349122"/>
                  </a:lnTo>
                  <a:lnTo>
                    <a:pt x="1091279" y="1352166"/>
                  </a:lnTo>
                  <a:lnTo>
                    <a:pt x="1088327" y="1359205"/>
                  </a:lnTo>
                  <a:lnTo>
                    <a:pt x="1092899" y="1365483"/>
                  </a:lnTo>
                  <a:lnTo>
                    <a:pt x="1107567" y="1366625"/>
                  </a:lnTo>
                  <a:lnTo>
                    <a:pt x="1106900" y="1376137"/>
                  </a:lnTo>
                  <a:lnTo>
                    <a:pt x="1083088" y="1379847"/>
                  </a:lnTo>
                  <a:lnTo>
                    <a:pt x="1072134" y="1394306"/>
                  </a:lnTo>
                  <a:lnTo>
                    <a:pt x="1057751" y="1399442"/>
                  </a:lnTo>
                  <a:lnTo>
                    <a:pt x="1039749" y="1428740"/>
                  </a:lnTo>
                  <a:lnTo>
                    <a:pt x="1042035" y="1441486"/>
                  </a:lnTo>
                  <a:lnTo>
                    <a:pt x="1039654" y="1448811"/>
                  </a:lnTo>
                  <a:lnTo>
                    <a:pt x="1035463" y="1451094"/>
                  </a:lnTo>
                  <a:lnTo>
                    <a:pt x="1019175" y="1449191"/>
                  </a:lnTo>
                  <a:lnTo>
                    <a:pt x="1002601" y="1457847"/>
                  </a:lnTo>
                  <a:lnTo>
                    <a:pt x="993267" y="1455850"/>
                  </a:lnTo>
                  <a:lnTo>
                    <a:pt x="976884" y="1444530"/>
                  </a:lnTo>
                  <a:lnTo>
                    <a:pt x="958310" y="1426552"/>
                  </a:lnTo>
                  <a:lnTo>
                    <a:pt x="934117" y="1428835"/>
                  </a:lnTo>
                  <a:lnTo>
                    <a:pt x="922496" y="1425696"/>
                  </a:lnTo>
                  <a:lnTo>
                    <a:pt x="915448" y="1419228"/>
                  </a:lnTo>
                  <a:lnTo>
                    <a:pt x="910304" y="1418847"/>
                  </a:lnTo>
                  <a:lnTo>
                    <a:pt x="910209" y="1429120"/>
                  </a:lnTo>
                  <a:lnTo>
                    <a:pt x="894969" y="1435779"/>
                  </a:lnTo>
                  <a:lnTo>
                    <a:pt x="890016" y="1441296"/>
                  </a:lnTo>
                  <a:lnTo>
                    <a:pt x="884587" y="1442152"/>
                  </a:lnTo>
                  <a:lnTo>
                    <a:pt x="880682" y="1437016"/>
                  </a:lnTo>
                  <a:lnTo>
                    <a:pt x="864680" y="1446147"/>
                  </a:lnTo>
                  <a:lnTo>
                    <a:pt x="862489" y="1440440"/>
                  </a:lnTo>
                  <a:lnTo>
                    <a:pt x="847630" y="1435969"/>
                  </a:lnTo>
                  <a:lnTo>
                    <a:pt x="835533" y="1438347"/>
                  </a:lnTo>
                  <a:lnTo>
                    <a:pt x="825056" y="1420369"/>
                  </a:lnTo>
                  <a:lnTo>
                    <a:pt x="809434" y="1423128"/>
                  </a:lnTo>
                  <a:lnTo>
                    <a:pt x="802195" y="1412759"/>
                  </a:lnTo>
                  <a:lnTo>
                    <a:pt x="792861" y="1412759"/>
                  </a:lnTo>
                  <a:lnTo>
                    <a:pt x="777811" y="1399823"/>
                  </a:lnTo>
                  <a:lnTo>
                    <a:pt x="759333" y="1397635"/>
                  </a:lnTo>
                  <a:lnTo>
                    <a:pt x="756666" y="1392118"/>
                  </a:lnTo>
                  <a:lnTo>
                    <a:pt x="744665" y="1385364"/>
                  </a:lnTo>
                  <a:lnTo>
                    <a:pt x="735520" y="1366910"/>
                  </a:lnTo>
                  <a:lnTo>
                    <a:pt x="725424" y="1364722"/>
                  </a:lnTo>
                  <a:lnTo>
                    <a:pt x="707231" y="1353022"/>
                  </a:lnTo>
                  <a:lnTo>
                    <a:pt x="695134" y="1352452"/>
                  </a:lnTo>
                  <a:lnTo>
                    <a:pt x="688753" y="1343986"/>
                  </a:lnTo>
                  <a:lnTo>
                    <a:pt x="681418" y="1349122"/>
                  </a:lnTo>
                  <a:lnTo>
                    <a:pt x="679418" y="1361393"/>
                  </a:lnTo>
                  <a:lnTo>
                    <a:pt x="662654" y="1366815"/>
                  </a:lnTo>
                  <a:lnTo>
                    <a:pt x="663131" y="1384318"/>
                  </a:lnTo>
                  <a:lnTo>
                    <a:pt x="657130" y="1388788"/>
                  </a:lnTo>
                  <a:lnTo>
                    <a:pt x="648557" y="1421035"/>
                  </a:lnTo>
                  <a:lnTo>
                    <a:pt x="648843" y="1436255"/>
                  </a:lnTo>
                  <a:lnTo>
                    <a:pt x="640270" y="1450808"/>
                  </a:lnTo>
                  <a:lnTo>
                    <a:pt x="641699" y="1455184"/>
                  </a:lnTo>
                  <a:lnTo>
                    <a:pt x="652367" y="1459940"/>
                  </a:lnTo>
                  <a:lnTo>
                    <a:pt x="652082" y="1470118"/>
                  </a:lnTo>
                  <a:lnTo>
                    <a:pt x="648938" y="1475635"/>
                  </a:lnTo>
                  <a:lnTo>
                    <a:pt x="630079" y="1483911"/>
                  </a:lnTo>
                  <a:lnTo>
                    <a:pt x="621887" y="1492187"/>
                  </a:lnTo>
                  <a:lnTo>
                    <a:pt x="621887" y="1505123"/>
                  </a:lnTo>
                  <a:lnTo>
                    <a:pt x="612362" y="1503601"/>
                  </a:lnTo>
                  <a:lnTo>
                    <a:pt x="608457" y="1507026"/>
                  </a:lnTo>
                  <a:lnTo>
                    <a:pt x="611886" y="1527382"/>
                  </a:lnTo>
                  <a:lnTo>
                    <a:pt x="603123" y="1529855"/>
                  </a:lnTo>
                  <a:lnTo>
                    <a:pt x="586740" y="1567809"/>
                  </a:lnTo>
                  <a:lnTo>
                    <a:pt x="595979" y="1582648"/>
                  </a:lnTo>
                  <a:lnTo>
                    <a:pt x="601790" y="1600721"/>
                  </a:lnTo>
                  <a:lnTo>
                    <a:pt x="581597" y="1633253"/>
                  </a:lnTo>
                  <a:lnTo>
                    <a:pt x="547973" y="1659127"/>
                  </a:lnTo>
                  <a:lnTo>
                    <a:pt x="536258" y="1674441"/>
                  </a:lnTo>
                  <a:lnTo>
                    <a:pt x="530161" y="1671778"/>
                  </a:lnTo>
                  <a:lnTo>
                    <a:pt x="523780" y="1660268"/>
                  </a:lnTo>
                  <a:lnTo>
                    <a:pt x="504634" y="1657129"/>
                  </a:lnTo>
                  <a:lnTo>
                    <a:pt x="499682" y="1648949"/>
                  </a:lnTo>
                  <a:lnTo>
                    <a:pt x="484442" y="1651041"/>
                  </a:lnTo>
                  <a:lnTo>
                    <a:pt x="474155" y="1644763"/>
                  </a:lnTo>
                  <a:lnTo>
                    <a:pt x="471202" y="1632207"/>
                  </a:lnTo>
                  <a:lnTo>
                    <a:pt x="449199" y="1639626"/>
                  </a:lnTo>
                  <a:lnTo>
                    <a:pt x="446151" y="1645809"/>
                  </a:lnTo>
                  <a:lnTo>
                    <a:pt x="446151" y="1645809"/>
                  </a:lnTo>
                  <a:lnTo>
                    <a:pt x="425767" y="1619270"/>
                  </a:lnTo>
                  <a:lnTo>
                    <a:pt x="420148" y="1588546"/>
                  </a:lnTo>
                  <a:lnTo>
                    <a:pt x="392620" y="1542031"/>
                  </a:lnTo>
                  <a:lnTo>
                    <a:pt x="370142" y="1535467"/>
                  </a:lnTo>
                  <a:lnTo>
                    <a:pt x="339757" y="1532519"/>
                  </a:lnTo>
                  <a:lnTo>
                    <a:pt x="303467" y="1521770"/>
                  </a:lnTo>
                  <a:lnTo>
                    <a:pt x="291846" y="1477252"/>
                  </a:lnTo>
                  <a:lnTo>
                    <a:pt x="262223" y="1429501"/>
                  </a:lnTo>
                  <a:lnTo>
                    <a:pt x="261557" y="1411618"/>
                  </a:lnTo>
                  <a:lnTo>
                    <a:pt x="248031" y="1402867"/>
                  </a:lnTo>
                  <a:lnTo>
                    <a:pt x="244983" y="1392498"/>
                  </a:lnTo>
                  <a:lnTo>
                    <a:pt x="249650" y="1373474"/>
                  </a:lnTo>
                  <a:lnTo>
                    <a:pt x="244983" y="1365674"/>
                  </a:lnTo>
                  <a:lnTo>
                    <a:pt x="248793" y="1344081"/>
                  </a:lnTo>
                  <a:lnTo>
                    <a:pt x="238697" y="1321917"/>
                  </a:lnTo>
                  <a:lnTo>
                    <a:pt x="227076" y="1324295"/>
                  </a:lnTo>
                  <a:lnTo>
                    <a:pt x="221266" y="1322012"/>
                  </a:lnTo>
                  <a:lnTo>
                    <a:pt x="220123" y="1294427"/>
                  </a:lnTo>
                  <a:lnTo>
                    <a:pt x="213646" y="1290812"/>
                  </a:lnTo>
                  <a:lnTo>
                    <a:pt x="167068" y="1292905"/>
                  </a:lnTo>
                  <a:lnTo>
                    <a:pt x="167068" y="1292905"/>
                  </a:lnTo>
                  <a:lnTo>
                    <a:pt x="150304" y="1289195"/>
                  </a:lnTo>
                  <a:lnTo>
                    <a:pt x="131064" y="1295093"/>
                  </a:lnTo>
                  <a:lnTo>
                    <a:pt x="97346" y="1277590"/>
                  </a:lnTo>
                  <a:lnTo>
                    <a:pt x="97536" y="1273215"/>
                  </a:lnTo>
                  <a:lnTo>
                    <a:pt x="104489" y="1269219"/>
                  </a:lnTo>
                  <a:lnTo>
                    <a:pt x="99917" y="1236497"/>
                  </a:lnTo>
                  <a:lnTo>
                    <a:pt x="111824" y="1206629"/>
                  </a:lnTo>
                  <a:lnTo>
                    <a:pt x="111442" y="1190268"/>
                  </a:lnTo>
                  <a:lnTo>
                    <a:pt x="95917" y="1151553"/>
                  </a:lnTo>
                  <a:lnTo>
                    <a:pt x="86678" y="1137950"/>
                  </a:lnTo>
                  <a:lnTo>
                    <a:pt x="80677" y="1118070"/>
                  </a:lnTo>
                  <a:lnTo>
                    <a:pt x="53912" y="1101899"/>
                  </a:lnTo>
                  <a:lnTo>
                    <a:pt x="48958" y="1095716"/>
                  </a:lnTo>
                  <a:lnTo>
                    <a:pt x="55626" y="1072411"/>
                  </a:lnTo>
                  <a:lnTo>
                    <a:pt x="52007" y="1056621"/>
                  </a:lnTo>
                  <a:lnTo>
                    <a:pt x="32099" y="1028274"/>
                  </a:lnTo>
                  <a:lnTo>
                    <a:pt x="14764" y="1021235"/>
                  </a:lnTo>
                  <a:lnTo>
                    <a:pt x="11049" y="1014672"/>
                  </a:lnTo>
                  <a:lnTo>
                    <a:pt x="16669" y="988418"/>
                  </a:lnTo>
                  <a:lnTo>
                    <a:pt x="1810" y="978240"/>
                  </a:lnTo>
                  <a:lnTo>
                    <a:pt x="0" y="972437"/>
                  </a:lnTo>
                  <a:lnTo>
                    <a:pt x="9906" y="959215"/>
                  </a:lnTo>
                  <a:lnTo>
                    <a:pt x="34004" y="954554"/>
                  </a:lnTo>
                  <a:lnTo>
                    <a:pt x="47816" y="946469"/>
                  </a:lnTo>
                  <a:lnTo>
                    <a:pt x="55150" y="947801"/>
                  </a:lnTo>
                  <a:lnTo>
                    <a:pt x="72009" y="960262"/>
                  </a:lnTo>
                  <a:lnTo>
                    <a:pt x="76771" y="959976"/>
                  </a:lnTo>
                  <a:lnTo>
                    <a:pt x="90202" y="949988"/>
                  </a:lnTo>
                  <a:lnTo>
                    <a:pt x="101060" y="948847"/>
                  </a:lnTo>
                  <a:lnTo>
                    <a:pt x="110300" y="937242"/>
                  </a:lnTo>
                  <a:lnTo>
                    <a:pt x="119158" y="936386"/>
                  </a:lnTo>
                  <a:lnTo>
                    <a:pt x="124873" y="925066"/>
                  </a:lnTo>
                  <a:lnTo>
                    <a:pt x="103442" y="916886"/>
                  </a:lnTo>
                  <a:lnTo>
                    <a:pt x="88678" y="899669"/>
                  </a:lnTo>
                  <a:lnTo>
                    <a:pt x="92678" y="872083"/>
                  </a:lnTo>
                  <a:lnTo>
                    <a:pt x="84772" y="853534"/>
                  </a:lnTo>
                  <a:lnTo>
                    <a:pt x="86582" y="843641"/>
                  </a:lnTo>
                  <a:lnTo>
                    <a:pt x="100679" y="818719"/>
                  </a:lnTo>
                  <a:lnTo>
                    <a:pt x="93059" y="793512"/>
                  </a:lnTo>
                  <a:lnTo>
                    <a:pt x="101060" y="781336"/>
                  </a:lnTo>
                  <a:lnTo>
                    <a:pt x="96679" y="757080"/>
                  </a:lnTo>
                  <a:lnTo>
                    <a:pt x="110871" y="745095"/>
                  </a:lnTo>
                  <a:lnTo>
                    <a:pt x="111824" y="719507"/>
                  </a:lnTo>
                  <a:lnTo>
                    <a:pt x="124968" y="713133"/>
                  </a:lnTo>
                  <a:lnTo>
                    <a:pt x="127730" y="708282"/>
                  </a:lnTo>
                  <a:lnTo>
                    <a:pt x="125254" y="654348"/>
                  </a:lnTo>
                  <a:lnTo>
                    <a:pt x="126778" y="645787"/>
                  </a:lnTo>
                  <a:lnTo>
                    <a:pt x="134398" y="636750"/>
                  </a:lnTo>
                  <a:lnTo>
                    <a:pt x="134493" y="612018"/>
                  </a:lnTo>
                  <a:lnTo>
                    <a:pt x="128207" y="552852"/>
                  </a:lnTo>
                  <a:lnTo>
                    <a:pt x="121063" y="543720"/>
                  </a:lnTo>
                  <a:lnTo>
                    <a:pt x="115633" y="543530"/>
                  </a:lnTo>
                  <a:lnTo>
                    <a:pt x="112395" y="534018"/>
                  </a:lnTo>
                  <a:lnTo>
                    <a:pt x="118015" y="487122"/>
                  </a:lnTo>
                  <a:lnTo>
                    <a:pt x="130112" y="462676"/>
                  </a:lnTo>
                  <a:lnTo>
                    <a:pt x="130112" y="452117"/>
                  </a:lnTo>
                  <a:lnTo>
                    <a:pt x="116300" y="439466"/>
                  </a:lnTo>
                  <a:lnTo>
                    <a:pt x="114776" y="430049"/>
                  </a:lnTo>
                  <a:lnTo>
                    <a:pt x="122872" y="425102"/>
                  </a:lnTo>
                  <a:lnTo>
                    <a:pt x="125539" y="407790"/>
                  </a:lnTo>
                  <a:lnTo>
                    <a:pt x="107061" y="349290"/>
                  </a:lnTo>
                  <a:lnTo>
                    <a:pt x="107633" y="337970"/>
                  </a:lnTo>
                  <a:lnTo>
                    <a:pt x="97155" y="324082"/>
                  </a:lnTo>
                  <a:lnTo>
                    <a:pt x="96107" y="316377"/>
                  </a:lnTo>
                  <a:lnTo>
                    <a:pt x="102489" y="301063"/>
                  </a:lnTo>
                  <a:lnTo>
                    <a:pt x="92583" y="292216"/>
                  </a:lnTo>
                  <a:lnTo>
                    <a:pt x="91726" y="269197"/>
                  </a:lnTo>
                  <a:lnTo>
                    <a:pt x="65722" y="243989"/>
                  </a:lnTo>
                  <a:lnTo>
                    <a:pt x="66104" y="238187"/>
                  </a:lnTo>
                  <a:lnTo>
                    <a:pt x="81058" y="237426"/>
                  </a:lnTo>
                  <a:lnTo>
                    <a:pt x="80867" y="220209"/>
                  </a:lnTo>
                  <a:lnTo>
                    <a:pt x="85534" y="208128"/>
                  </a:lnTo>
                  <a:lnTo>
                    <a:pt x="83249" y="192908"/>
                  </a:lnTo>
                  <a:lnTo>
                    <a:pt x="67628" y="165894"/>
                  </a:lnTo>
                  <a:lnTo>
                    <a:pt x="62675" y="147630"/>
                  </a:lnTo>
                  <a:lnTo>
                    <a:pt x="71628" y="135454"/>
                  </a:lnTo>
                  <a:lnTo>
                    <a:pt x="61627" y="125562"/>
                  </a:lnTo>
                  <a:lnTo>
                    <a:pt x="61627" y="125562"/>
                  </a:lnTo>
                  <a:lnTo>
                    <a:pt x="195929" y="125181"/>
                  </a:lnTo>
                  <a:lnTo>
                    <a:pt x="195929" y="0"/>
                  </a:lnTo>
                  <a:lnTo>
                    <a:pt x="596456" y="0"/>
                  </a:lnTo>
                  <a:lnTo>
                    <a:pt x="605981" y="10178"/>
                  </a:lnTo>
                  <a:lnTo>
                    <a:pt x="621125" y="8942"/>
                  </a:lnTo>
                  <a:lnTo>
                    <a:pt x="630745" y="14268"/>
                  </a:lnTo>
                  <a:lnTo>
                    <a:pt x="639032" y="24066"/>
                  </a:lnTo>
                  <a:lnTo>
                    <a:pt x="655701" y="62400"/>
                  </a:lnTo>
                  <a:lnTo>
                    <a:pt x="662940" y="66300"/>
                  </a:lnTo>
                  <a:lnTo>
                    <a:pt x="673703" y="88844"/>
                  </a:lnTo>
                  <a:lnTo>
                    <a:pt x="704183" y="107488"/>
                  </a:lnTo>
                  <a:lnTo>
                    <a:pt x="721424" y="109201"/>
                  </a:lnTo>
                  <a:lnTo>
                    <a:pt x="733330" y="116810"/>
                  </a:lnTo>
                  <a:lnTo>
                    <a:pt x="738950" y="130889"/>
                  </a:lnTo>
                  <a:lnTo>
                    <a:pt x="744379" y="130793"/>
                  </a:lnTo>
                  <a:lnTo>
                    <a:pt x="747903" y="137071"/>
                  </a:lnTo>
                  <a:lnTo>
                    <a:pt x="752856" y="137071"/>
                  </a:lnTo>
                  <a:lnTo>
                    <a:pt x="773620" y="162374"/>
                  </a:lnTo>
                  <a:lnTo>
                    <a:pt x="776002" y="170364"/>
                  </a:lnTo>
                  <a:lnTo>
                    <a:pt x="788194" y="174645"/>
                  </a:lnTo>
                  <a:lnTo>
                    <a:pt x="792099" y="180067"/>
                  </a:lnTo>
                  <a:lnTo>
                    <a:pt x="806386" y="185679"/>
                  </a:lnTo>
                  <a:lnTo>
                    <a:pt x="817435" y="195191"/>
                  </a:lnTo>
                  <a:lnTo>
                    <a:pt x="828961" y="220970"/>
                  </a:lnTo>
                  <a:lnTo>
                    <a:pt x="840391" y="226487"/>
                  </a:lnTo>
                  <a:lnTo>
                    <a:pt x="843820" y="233716"/>
                  </a:lnTo>
                  <a:lnTo>
                    <a:pt x="861632" y="244940"/>
                  </a:lnTo>
                  <a:lnTo>
                    <a:pt x="866870" y="253501"/>
                  </a:lnTo>
                  <a:lnTo>
                    <a:pt x="865251" y="257972"/>
                  </a:lnTo>
                  <a:lnTo>
                    <a:pt x="874585" y="259494"/>
                  </a:lnTo>
                  <a:lnTo>
                    <a:pt x="888492" y="269102"/>
                  </a:lnTo>
                  <a:lnTo>
                    <a:pt x="891159" y="265582"/>
                  </a:lnTo>
                  <a:lnTo>
                    <a:pt x="899827" y="273858"/>
                  </a:lnTo>
                  <a:lnTo>
                    <a:pt x="908304" y="271480"/>
                  </a:lnTo>
                  <a:lnTo>
                    <a:pt x="910304" y="277377"/>
                  </a:lnTo>
                  <a:lnTo>
                    <a:pt x="914114" y="275189"/>
                  </a:lnTo>
                  <a:lnTo>
                    <a:pt x="919448" y="281467"/>
                  </a:lnTo>
                  <a:lnTo>
                    <a:pt x="923449" y="281563"/>
                  </a:lnTo>
                  <a:lnTo>
                    <a:pt x="922401" y="285748"/>
                  </a:lnTo>
                  <a:lnTo>
                    <a:pt x="933831" y="287555"/>
                  </a:lnTo>
                  <a:lnTo>
                    <a:pt x="941451" y="300397"/>
                  </a:lnTo>
                  <a:lnTo>
                    <a:pt x="949547" y="305438"/>
                  </a:lnTo>
                  <a:lnTo>
                    <a:pt x="958215" y="304107"/>
                  </a:lnTo>
                  <a:lnTo>
                    <a:pt x="963644" y="311051"/>
                  </a:lnTo>
                  <a:lnTo>
                    <a:pt x="966026" y="323416"/>
                  </a:lnTo>
                  <a:lnTo>
                    <a:pt x="976979" y="327507"/>
                  </a:lnTo>
                  <a:lnTo>
                    <a:pt x="985076" y="337209"/>
                  </a:lnTo>
                  <a:lnTo>
                    <a:pt x="992315" y="357375"/>
                  </a:lnTo>
                  <a:lnTo>
                    <a:pt x="992505" y="371263"/>
                  </a:lnTo>
                  <a:lnTo>
                    <a:pt x="996886" y="378397"/>
                  </a:lnTo>
                  <a:lnTo>
                    <a:pt x="995077" y="386483"/>
                  </a:lnTo>
                  <a:lnTo>
                    <a:pt x="1005650" y="393427"/>
                  </a:lnTo>
                  <a:lnTo>
                    <a:pt x="1003554" y="396566"/>
                  </a:lnTo>
                  <a:lnTo>
                    <a:pt x="1018032" y="411690"/>
                  </a:lnTo>
                  <a:lnTo>
                    <a:pt x="1017270" y="416732"/>
                  </a:lnTo>
                  <a:lnTo>
                    <a:pt x="1030224" y="427195"/>
                  </a:lnTo>
                  <a:lnTo>
                    <a:pt x="1034606" y="442320"/>
                  </a:lnTo>
                  <a:lnTo>
                    <a:pt x="1033082" y="456588"/>
                  </a:lnTo>
                  <a:lnTo>
                    <a:pt x="1035749" y="466100"/>
                  </a:lnTo>
                  <a:lnTo>
                    <a:pt x="1031081" y="485791"/>
                  </a:lnTo>
                  <a:lnTo>
                    <a:pt x="1034510" y="487788"/>
                  </a:lnTo>
                  <a:lnTo>
                    <a:pt x="1034129" y="498061"/>
                  </a:lnTo>
                  <a:lnTo>
                    <a:pt x="1038225" y="505005"/>
                  </a:lnTo>
                  <a:lnTo>
                    <a:pt x="1035272" y="508905"/>
                  </a:lnTo>
                  <a:lnTo>
                    <a:pt x="1037844" y="519083"/>
                  </a:lnTo>
                  <a:lnTo>
                    <a:pt x="1048131" y="527930"/>
                  </a:lnTo>
                  <a:lnTo>
                    <a:pt x="1058990" y="546098"/>
                  </a:lnTo>
                  <a:lnTo>
                    <a:pt x="1071467" y="583291"/>
                  </a:lnTo>
                  <a:lnTo>
                    <a:pt x="1104328" y="609355"/>
                  </a:lnTo>
                  <a:lnTo>
                    <a:pt x="1108139" y="617250"/>
                  </a:lnTo>
                  <a:lnTo>
                    <a:pt x="1118902" y="623147"/>
                  </a:lnTo>
                  <a:lnTo>
                    <a:pt x="1123950" y="620008"/>
                  </a:lnTo>
                  <a:lnTo>
                    <a:pt x="1142714" y="629521"/>
                  </a:lnTo>
                  <a:lnTo>
                    <a:pt x="1143857" y="633706"/>
                  </a:lnTo>
                  <a:lnTo>
                    <a:pt x="1149286" y="635418"/>
                  </a:lnTo>
                  <a:lnTo>
                    <a:pt x="1148143" y="641411"/>
                  </a:lnTo>
                  <a:lnTo>
                    <a:pt x="1159764" y="657772"/>
                  </a:lnTo>
                  <a:lnTo>
                    <a:pt x="1173480" y="663099"/>
                  </a:lnTo>
                  <a:lnTo>
                    <a:pt x="1186720" y="675560"/>
                  </a:lnTo>
                  <a:lnTo>
                    <a:pt x="1205484" y="684121"/>
                  </a:lnTo>
                  <a:lnTo>
                    <a:pt x="1234154" y="688116"/>
                  </a:lnTo>
                  <a:lnTo>
                    <a:pt x="1247299" y="694204"/>
                  </a:lnTo>
                  <a:lnTo>
                    <a:pt x="1251109" y="692682"/>
                  </a:lnTo>
                  <a:lnTo>
                    <a:pt x="1253204" y="704858"/>
                  </a:lnTo>
                  <a:lnTo>
                    <a:pt x="1257014" y="702099"/>
                  </a:lnTo>
                  <a:lnTo>
                    <a:pt x="1266539" y="715321"/>
                  </a:lnTo>
                  <a:lnTo>
                    <a:pt x="1280541" y="718270"/>
                  </a:lnTo>
                  <a:lnTo>
                    <a:pt x="1283018" y="721980"/>
                  </a:lnTo>
                  <a:lnTo>
                    <a:pt x="1305306" y="721789"/>
                  </a:lnTo>
                  <a:lnTo>
                    <a:pt x="1325404" y="741670"/>
                  </a:lnTo>
                  <a:lnTo>
                    <a:pt x="1324356" y="746236"/>
                  </a:lnTo>
                  <a:lnTo>
                    <a:pt x="1330071" y="745570"/>
                  </a:lnTo>
                  <a:lnTo>
                    <a:pt x="1334738" y="752704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37" name="Forma libre 24">
              <a:extLst>
                <a:ext uri="{FF2B5EF4-FFF2-40B4-BE49-F238E27FC236}">
                  <a16:creationId xmlns:a16="http://schemas.microsoft.com/office/drawing/2014/main" id="{92BB1DC8-ADB4-1BC8-6582-8DE3784BBD75}"/>
                </a:ext>
              </a:extLst>
            </p:cNvPr>
            <p:cNvSpPr/>
            <p:nvPr/>
          </p:nvSpPr>
          <p:spPr>
            <a:xfrm>
              <a:off x="8368042" y="1585084"/>
              <a:ext cx="882516" cy="1262100"/>
            </a:xfrm>
            <a:custGeom>
              <a:avLst/>
              <a:gdLst>
                <a:gd name="connsiteX0" fmla="*/ 998506 w 998505"/>
                <a:gd name="connsiteY0" fmla="*/ 571306 h 1427978"/>
                <a:gd name="connsiteX1" fmla="*/ 996029 w 998505"/>
                <a:gd name="connsiteY1" fmla="*/ 577108 h 1427978"/>
                <a:gd name="connsiteX2" fmla="*/ 985647 w 998505"/>
                <a:gd name="connsiteY2" fmla="*/ 584623 h 1427978"/>
                <a:gd name="connsiteX3" fmla="*/ 976598 w 998505"/>
                <a:gd name="connsiteY3" fmla="*/ 585194 h 1427978"/>
                <a:gd name="connsiteX4" fmla="*/ 958310 w 998505"/>
                <a:gd name="connsiteY4" fmla="*/ 597560 h 1427978"/>
                <a:gd name="connsiteX5" fmla="*/ 905732 w 998505"/>
                <a:gd name="connsiteY5" fmla="*/ 588808 h 1427978"/>
                <a:gd name="connsiteX6" fmla="*/ 870776 w 998505"/>
                <a:gd name="connsiteY6" fmla="*/ 591281 h 1427978"/>
                <a:gd name="connsiteX7" fmla="*/ 860012 w 998505"/>
                <a:gd name="connsiteY7" fmla="*/ 597274 h 1427978"/>
                <a:gd name="connsiteX8" fmla="*/ 854774 w 998505"/>
                <a:gd name="connsiteY8" fmla="*/ 619533 h 1427978"/>
                <a:gd name="connsiteX9" fmla="*/ 838676 w 998505"/>
                <a:gd name="connsiteY9" fmla="*/ 644265 h 1427978"/>
                <a:gd name="connsiteX10" fmla="*/ 835914 w 998505"/>
                <a:gd name="connsiteY10" fmla="*/ 651779 h 1427978"/>
                <a:gd name="connsiteX11" fmla="*/ 837438 w 998505"/>
                <a:gd name="connsiteY11" fmla="*/ 673562 h 1427978"/>
                <a:gd name="connsiteX12" fmla="*/ 831437 w 998505"/>
                <a:gd name="connsiteY12" fmla="*/ 678223 h 1427978"/>
                <a:gd name="connsiteX13" fmla="*/ 810197 w 998505"/>
                <a:gd name="connsiteY13" fmla="*/ 677082 h 1427978"/>
                <a:gd name="connsiteX14" fmla="*/ 790194 w 998505"/>
                <a:gd name="connsiteY14" fmla="*/ 685833 h 1427978"/>
                <a:gd name="connsiteX15" fmla="*/ 778859 w 998505"/>
                <a:gd name="connsiteY15" fmla="*/ 682218 h 1427978"/>
                <a:gd name="connsiteX16" fmla="*/ 767525 w 998505"/>
                <a:gd name="connsiteY16" fmla="*/ 692111 h 1427978"/>
                <a:gd name="connsiteX17" fmla="*/ 750094 w 998505"/>
                <a:gd name="connsiteY17" fmla="*/ 720458 h 1427978"/>
                <a:gd name="connsiteX18" fmla="*/ 752475 w 998505"/>
                <a:gd name="connsiteY18" fmla="*/ 752229 h 1427978"/>
                <a:gd name="connsiteX19" fmla="*/ 779336 w 998505"/>
                <a:gd name="connsiteY19" fmla="*/ 771919 h 1427978"/>
                <a:gd name="connsiteX20" fmla="*/ 784955 w 998505"/>
                <a:gd name="connsiteY20" fmla="*/ 771443 h 1427978"/>
                <a:gd name="connsiteX21" fmla="*/ 791623 w 998505"/>
                <a:gd name="connsiteY21" fmla="*/ 741765 h 1427978"/>
                <a:gd name="connsiteX22" fmla="*/ 797624 w 998505"/>
                <a:gd name="connsiteY22" fmla="*/ 742431 h 1427978"/>
                <a:gd name="connsiteX23" fmla="*/ 817150 w 998505"/>
                <a:gd name="connsiteY23" fmla="*/ 756509 h 1427978"/>
                <a:gd name="connsiteX24" fmla="*/ 821150 w 998505"/>
                <a:gd name="connsiteY24" fmla="*/ 805307 h 1427978"/>
                <a:gd name="connsiteX25" fmla="*/ 813149 w 998505"/>
                <a:gd name="connsiteY25" fmla="*/ 826614 h 1427978"/>
                <a:gd name="connsiteX26" fmla="*/ 803148 w 998505"/>
                <a:gd name="connsiteY26" fmla="*/ 833939 h 1427978"/>
                <a:gd name="connsiteX27" fmla="*/ 792290 w 998505"/>
                <a:gd name="connsiteY27" fmla="*/ 854771 h 1427978"/>
                <a:gd name="connsiteX28" fmla="*/ 761810 w 998505"/>
                <a:gd name="connsiteY28" fmla="*/ 854390 h 1427978"/>
                <a:gd name="connsiteX29" fmla="*/ 736949 w 998505"/>
                <a:gd name="connsiteY29" fmla="*/ 870561 h 1427978"/>
                <a:gd name="connsiteX30" fmla="*/ 703517 w 998505"/>
                <a:gd name="connsiteY30" fmla="*/ 873224 h 1427978"/>
                <a:gd name="connsiteX31" fmla="*/ 695230 w 998505"/>
                <a:gd name="connsiteY31" fmla="*/ 881786 h 1427978"/>
                <a:gd name="connsiteX32" fmla="*/ 685324 w 998505"/>
                <a:gd name="connsiteY32" fmla="*/ 907754 h 1427978"/>
                <a:gd name="connsiteX33" fmla="*/ 662273 w 998505"/>
                <a:gd name="connsiteY33" fmla="*/ 930774 h 1427978"/>
                <a:gd name="connsiteX34" fmla="*/ 662464 w 998505"/>
                <a:gd name="connsiteY34" fmla="*/ 943140 h 1427978"/>
                <a:gd name="connsiteX35" fmla="*/ 705707 w 998505"/>
                <a:gd name="connsiteY35" fmla="*/ 988608 h 1427978"/>
                <a:gd name="connsiteX36" fmla="*/ 731425 w 998505"/>
                <a:gd name="connsiteY36" fmla="*/ 1007823 h 1427978"/>
                <a:gd name="connsiteX37" fmla="*/ 741426 w 998505"/>
                <a:gd name="connsiteY37" fmla="*/ 1037406 h 1427978"/>
                <a:gd name="connsiteX38" fmla="*/ 754952 w 998505"/>
                <a:gd name="connsiteY38" fmla="*/ 1048345 h 1427978"/>
                <a:gd name="connsiteX39" fmla="*/ 763143 w 998505"/>
                <a:gd name="connsiteY39" fmla="*/ 1049106 h 1427978"/>
                <a:gd name="connsiteX40" fmla="*/ 766763 w 998505"/>
                <a:gd name="connsiteY40" fmla="*/ 1055194 h 1427978"/>
                <a:gd name="connsiteX41" fmla="*/ 757333 w 998505"/>
                <a:gd name="connsiteY41" fmla="*/ 1082779 h 1427978"/>
                <a:gd name="connsiteX42" fmla="*/ 759619 w 998505"/>
                <a:gd name="connsiteY42" fmla="*/ 1106275 h 1427978"/>
                <a:gd name="connsiteX43" fmla="*/ 767620 w 998505"/>
                <a:gd name="connsiteY43" fmla="*/ 1123206 h 1427978"/>
                <a:gd name="connsiteX44" fmla="*/ 778193 w 998505"/>
                <a:gd name="connsiteY44" fmla="*/ 1124538 h 1427978"/>
                <a:gd name="connsiteX45" fmla="*/ 786194 w 998505"/>
                <a:gd name="connsiteY45" fmla="*/ 1130816 h 1427978"/>
                <a:gd name="connsiteX46" fmla="*/ 806482 w 998505"/>
                <a:gd name="connsiteY46" fmla="*/ 1131577 h 1427978"/>
                <a:gd name="connsiteX47" fmla="*/ 809816 w 998505"/>
                <a:gd name="connsiteY47" fmla="*/ 1135002 h 1427978"/>
                <a:gd name="connsiteX48" fmla="*/ 815150 w 998505"/>
                <a:gd name="connsiteY48" fmla="*/ 1167438 h 1427978"/>
                <a:gd name="connsiteX49" fmla="*/ 822960 w 998505"/>
                <a:gd name="connsiteY49" fmla="*/ 1175524 h 1427978"/>
                <a:gd name="connsiteX50" fmla="*/ 854202 w 998505"/>
                <a:gd name="connsiteY50" fmla="*/ 1193407 h 1427978"/>
                <a:gd name="connsiteX51" fmla="*/ 849344 w 998505"/>
                <a:gd name="connsiteY51" fmla="*/ 1203395 h 1427978"/>
                <a:gd name="connsiteX52" fmla="*/ 883634 w 998505"/>
                <a:gd name="connsiteY52" fmla="*/ 1209387 h 1427978"/>
                <a:gd name="connsiteX53" fmla="*/ 888397 w 998505"/>
                <a:gd name="connsiteY53" fmla="*/ 1216997 h 1427978"/>
                <a:gd name="connsiteX54" fmla="*/ 896779 w 998505"/>
                <a:gd name="connsiteY54" fmla="*/ 1220041 h 1427978"/>
                <a:gd name="connsiteX55" fmla="*/ 900494 w 998505"/>
                <a:gd name="connsiteY55" fmla="*/ 1229078 h 1427978"/>
                <a:gd name="connsiteX56" fmla="*/ 893350 w 998505"/>
                <a:gd name="connsiteY56" fmla="*/ 1237544 h 1427978"/>
                <a:gd name="connsiteX57" fmla="*/ 891921 w 998505"/>
                <a:gd name="connsiteY57" fmla="*/ 1248483 h 1427978"/>
                <a:gd name="connsiteX58" fmla="*/ 888683 w 998505"/>
                <a:gd name="connsiteY58" fmla="*/ 1250385 h 1427978"/>
                <a:gd name="connsiteX59" fmla="*/ 870204 w 998505"/>
                <a:gd name="connsiteY59" fmla="*/ 1250100 h 1427978"/>
                <a:gd name="connsiteX60" fmla="*/ 837724 w 998505"/>
                <a:gd name="connsiteY60" fmla="*/ 1241729 h 1427978"/>
                <a:gd name="connsiteX61" fmla="*/ 825246 w 998505"/>
                <a:gd name="connsiteY61" fmla="*/ 1227175 h 1427978"/>
                <a:gd name="connsiteX62" fmla="*/ 808673 w 998505"/>
                <a:gd name="connsiteY62" fmla="*/ 1225558 h 1427978"/>
                <a:gd name="connsiteX63" fmla="*/ 799719 w 998505"/>
                <a:gd name="connsiteY63" fmla="*/ 1228507 h 1427978"/>
                <a:gd name="connsiteX64" fmla="*/ 802481 w 998505"/>
                <a:gd name="connsiteY64" fmla="*/ 1236212 h 1427978"/>
                <a:gd name="connsiteX65" fmla="*/ 785432 w 998505"/>
                <a:gd name="connsiteY65" fmla="*/ 1241634 h 1427978"/>
                <a:gd name="connsiteX66" fmla="*/ 769239 w 998505"/>
                <a:gd name="connsiteY66" fmla="*/ 1272263 h 1427978"/>
                <a:gd name="connsiteX67" fmla="*/ 777717 w 998505"/>
                <a:gd name="connsiteY67" fmla="*/ 1300134 h 1427978"/>
                <a:gd name="connsiteX68" fmla="*/ 778574 w 998505"/>
                <a:gd name="connsiteY68" fmla="*/ 1320681 h 1427978"/>
                <a:gd name="connsiteX69" fmla="*/ 776669 w 998505"/>
                <a:gd name="connsiteY69" fmla="*/ 1324391 h 1427978"/>
                <a:gd name="connsiteX70" fmla="*/ 753713 w 998505"/>
                <a:gd name="connsiteY70" fmla="*/ 1324961 h 1427978"/>
                <a:gd name="connsiteX71" fmla="*/ 752189 w 998505"/>
                <a:gd name="connsiteY71" fmla="*/ 1328481 h 1427978"/>
                <a:gd name="connsiteX72" fmla="*/ 754952 w 998505"/>
                <a:gd name="connsiteY72" fmla="*/ 1336376 h 1427978"/>
                <a:gd name="connsiteX73" fmla="*/ 751904 w 998505"/>
                <a:gd name="connsiteY73" fmla="*/ 1347791 h 1427978"/>
                <a:gd name="connsiteX74" fmla="*/ 765048 w 998505"/>
                <a:gd name="connsiteY74" fmla="*/ 1362535 h 1427978"/>
                <a:gd name="connsiteX75" fmla="*/ 766096 w 998505"/>
                <a:gd name="connsiteY75" fmla="*/ 1375757 h 1427978"/>
                <a:gd name="connsiteX76" fmla="*/ 772287 w 998505"/>
                <a:gd name="connsiteY76" fmla="*/ 1387457 h 1427978"/>
                <a:gd name="connsiteX77" fmla="*/ 762762 w 998505"/>
                <a:gd name="connsiteY77" fmla="*/ 1418467 h 1427978"/>
                <a:gd name="connsiteX78" fmla="*/ 762762 w 998505"/>
                <a:gd name="connsiteY78" fmla="*/ 1418467 h 1427978"/>
                <a:gd name="connsiteX79" fmla="*/ 742569 w 998505"/>
                <a:gd name="connsiteY79" fmla="*/ 1413996 h 1427978"/>
                <a:gd name="connsiteX80" fmla="*/ 735425 w 998505"/>
                <a:gd name="connsiteY80" fmla="*/ 1417040 h 1427978"/>
                <a:gd name="connsiteX81" fmla="*/ 733711 w 998505"/>
                <a:gd name="connsiteY81" fmla="*/ 1424459 h 1427978"/>
                <a:gd name="connsiteX82" fmla="*/ 719995 w 998505"/>
                <a:gd name="connsiteY82" fmla="*/ 1427979 h 1427978"/>
                <a:gd name="connsiteX83" fmla="*/ 700088 w 998505"/>
                <a:gd name="connsiteY83" fmla="*/ 1420274 h 1427978"/>
                <a:gd name="connsiteX84" fmla="*/ 687038 w 998505"/>
                <a:gd name="connsiteY84" fmla="*/ 1407908 h 1427978"/>
                <a:gd name="connsiteX85" fmla="*/ 668750 w 998505"/>
                <a:gd name="connsiteY85" fmla="*/ 1372142 h 1427978"/>
                <a:gd name="connsiteX86" fmla="*/ 656844 w 998505"/>
                <a:gd name="connsiteY86" fmla="*/ 1364342 h 1427978"/>
                <a:gd name="connsiteX87" fmla="*/ 628650 w 998505"/>
                <a:gd name="connsiteY87" fmla="*/ 1360822 h 1427978"/>
                <a:gd name="connsiteX88" fmla="*/ 607028 w 998505"/>
                <a:gd name="connsiteY88" fmla="*/ 1365674 h 1427978"/>
                <a:gd name="connsiteX89" fmla="*/ 598265 w 998505"/>
                <a:gd name="connsiteY89" fmla="*/ 1374044 h 1427978"/>
                <a:gd name="connsiteX90" fmla="*/ 571310 w 998505"/>
                <a:gd name="connsiteY90" fmla="*/ 1373854 h 1427978"/>
                <a:gd name="connsiteX91" fmla="*/ 565404 w 998505"/>
                <a:gd name="connsiteY91" fmla="*/ 1339991 h 1427978"/>
                <a:gd name="connsiteX92" fmla="*/ 554355 w 998505"/>
                <a:gd name="connsiteY92" fmla="*/ 1336947 h 1427978"/>
                <a:gd name="connsiteX93" fmla="*/ 540353 w 998505"/>
                <a:gd name="connsiteY93" fmla="*/ 1340847 h 1427978"/>
                <a:gd name="connsiteX94" fmla="*/ 519779 w 998505"/>
                <a:gd name="connsiteY94" fmla="*/ 1311644 h 1427978"/>
                <a:gd name="connsiteX95" fmla="*/ 501110 w 998505"/>
                <a:gd name="connsiteY95" fmla="*/ 1295854 h 1427978"/>
                <a:gd name="connsiteX96" fmla="*/ 477298 w 998505"/>
                <a:gd name="connsiteY96" fmla="*/ 1286627 h 1427978"/>
                <a:gd name="connsiteX97" fmla="*/ 453104 w 998505"/>
                <a:gd name="connsiteY97" fmla="*/ 1270361 h 1427978"/>
                <a:gd name="connsiteX98" fmla="*/ 363569 w 998505"/>
                <a:gd name="connsiteY98" fmla="*/ 1264558 h 1427978"/>
                <a:gd name="connsiteX99" fmla="*/ 312134 w 998505"/>
                <a:gd name="connsiteY99" fmla="*/ 1274737 h 1427978"/>
                <a:gd name="connsiteX100" fmla="*/ 306134 w 998505"/>
                <a:gd name="connsiteY100" fmla="*/ 1279778 h 1427978"/>
                <a:gd name="connsiteX101" fmla="*/ 305943 w 998505"/>
                <a:gd name="connsiteY101" fmla="*/ 1295283 h 1427978"/>
                <a:gd name="connsiteX102" fmla="*/ 305943 w 998505"/>
                <a:gd name="connsiteY102" fmla="*/ 1295283 h 1427978"/>
                <a:gd name="connsiteX103" fmla="*/ 276892 w 998505"/>
                <a:gd name="connsiteY103" fmla="*/ 1314593 h 1427978"/>
                <a:gd name="connsiteX104" fmla="*/ 271367 w 998505"/>
                <a:gd name="connsiteY104" fmla="*/ 1324200 h 1427978"/>
                <a:gd name="connsiteX105" fmla="*/ 266510 w 998505"/>
                <a:gd name="connsiteY105" fmla="*/ 1344556 h 1427978"/>
                <a:gd name="connsiteX106" fmla="*/ 271272 w 998505"/>
                <a:gd name="connsiteY106" fmla="*/ 1360918 h 1427978"/>
                <a:gd name="connsiteX107" fmla="*/ 268605 w 998505"/>
                <a:gd name="connsiteY107" fmla="*/ 1365864 h 1427978"/>
                <a:gd name="connsiteX108" fmla="*/ 262033 w 998505"/>
                <a:gd name="connsiteY108" fmla="*/ 1367861 h 1427978"/>
                <a:gd name="connsiteX109" fmla="*/ 242030 w 998505"/>
                <a:gd name="connsiteY109" fmla="*/ 1355020 h 1427978"/>
                <a:gd name="connsiteX110" fmla="*/ 215551 w 998505"/>
                <a:gd name="connsiteY110" fmla="*/ 1353498 h 1427978"/>
                <a:gd name="connsiteX111" fmla="*/ 182975 w 998505"/>
                <a:gd name="connsiteY111" fmla="*/ 1338374 h 1427978"/>
                <a:gd name="connsiteX112" fmla="*/ 170593 w 998505"/>
                <a:gd name="connsiteY112" fmla="*/ 1326959 h 1427978"/>
                <a:gd name="connsiteX113" fmla="*/ 164687 w 998505"/>
                <a:gd name="connsiteY113" fmla="*/ 1318778 h 1427978"/>
                <a:gd name="connsiteX114" fmla="*/ 159544 w 998505"/>
                <a:gd name="connsiteY114" fmla="*/ 1289100 h 1427978"/>
                <a:gd name="connsiteX115" fmla="*/ 136398 w 998505"/>
                <a:gd name="connsiteY115" fmla="*/ 1270741 h 1427978"/>
                <a:gd name="connsiteX116" fmla="*/ 130683 w 998505"/>
                <a:gd name="connsiteY116" fmla="*/ 1254190 h 1427978"/>
                <a:gd name="connsiteX117" fmla="*/ 113824 w 998505"/>
                <a:gd name="connsiteY117" fmla="*/ 1234024 h 1427978"/>
                <a:gd name="connsiteX118" fmla="*/ 107823 w 998505"/>
                <a:gd name="connsiteY118" fmla="*/ 1204060 h 1427978"/>
                <a:gd name="connsiteX119" fmla="*/ 120777 w 998505"/>
                <a:gd name="connsiteY119" fmla="*/ 1191124 h 1427978"/>
                <a:gd name="connsiteX120" fmla="*/ 142304 w 998505"/>
                <a:gd name="connsiteY120" fmla="*/ 1186843 h 1427978"/>
                <a:gd name="connsiteX121" fmla="*/ 134684 w 998505"/>
                <a:gd name="connsiteY121" fmla="*/ 1175143 h 1427978"/>
                <a:gd name="connsiteX122" fmla="*/ 121920 w 998505"/>
                <a:gd name="connsiteY122" fmla="*/ 1172670 h 1427978"/>
                <a:gd name="connsiteX123" fmla="*/ 115538 w 998505"/>
                <a:gd name="connsiteY123" fmla="*/ 1164870 h 1427978"/>
                <a:gd name="connsiteX124" fmla="*/ 116396 w 998505"/>
                <a:gd name="connsiteY124" fmla="*/ 1156690 h 1427978"/>
                <a:gd name="connsiteX125" fmla="*/ 129730 w 998505"/>
                <a:gd name="connsiteY125" fmla="*/ 1136238 h 1427978"/>
                <a:gd name="connsiteX126" fmla="*/ 139827 w 998505"/>
                <a:gd name="connsiteY126" fmla="*/ 1128533 h 1427978"/>
                <a:gd name="connsiteX127" fmla="*/ 151257 w 998505"/>
                <a:gd name="connsiteY127" fmla="*/ 1098950 h 1427978"/>
                <a:gd name="connsiteX128" fmla="*/ 139827 w 998505"/>
                <a:gd name="connsiteY128" fmla="*/ 1056430 h 1427978"/>
                <a:gd name="connsiteX129" fmla="*/ 138113 w 998505"/>
                <a:gd name="connsiteY129" fmla="*/ 1037501 h 1427978"/>
                <a:gd name="connsiteX130" fmla="*/ 142018 w 998505"/>
                <a:gd name="connsiteY130" fmla="*/ 1015813 h 1427978"/>
                <a:gd name="connsiteX131" fmla="*/ 126016 w 998505"/>
                <a:gd name="connsiteY131" fmla="*/ 978240 h 1427978"/>
                <a:gd name="connsiteX132" fmla="*/ 124396 w 998505"/>
                <a:gd name="connsiteY132" fmla="*/ 965018 h 1427978"/>
                <a:gd name="connsiteX133" fmla="*/ 128588 w 998505"/>
                <a:gd name="connsiteY133" fmla="*/ 937147 h 1427978"/>
                <a:gd name="connsiteX134" fmla="*/ 115443 w 998505"/>
                <a:gd name="connsiteY134" fmla="*/ 899383 h 1427978"/>
                <a:gd name="connsiteX135" fmla="*/ 93536 w 998505"/>
                <a:gd name="connsiteY135" fmla="*/ 879122 h 1427978"/>
                <a:gd name="connsiteX136" fmla="*/ 85725 w 998505"/>
                <a:gd name="connsiteY136" fmla="*/ 867612 h 1427978"/>
                <a:gd name="connsiteX137" fmla="*/ 74104 w 998505"/>
                <a:gd name="connsiteY137" fmla="*/ 856388 h 1427978"/>
                <a:gd name="connsiteX138" fmla="*/ 45720 w 998505"/>
                <a:gd name="connsiteY138" fmla="*/ 848873 h 1427978"/>
                <a:gd name="connsiteX139" fmla="*/ 38862 w 998505"/>
                <a:gd name="connsiteY139" fmla="*/ 842880 h 1427978"/>
                <a:gd name="connsiteX140" fmla="*/ 38862 w 998505"/>
                <a:gd name="connsiteY140" fmla="*/ 842880 h 1427978"/>
                <a:gd name="connsiteX141" fmla="*/ 28575 w 998505"/>
                <a:gd name="connsiteY141" fmla="*/ 825473 h 1427978"/>
                <a:gd name="connsiteX142" fmla="*/ 8096 w 998505"/>
                <a:gd name="connsiteY142" fmla="*/ 807400 h 1427978"/>
                <a:gd name="connsiteX143" fmla="*/ 9049 w 998505"/>
                <a:gd name="connsiteY143" fmla="*/ 794939 h 1427978"/>
                <a:gd name="connsiteX144" fmla="*/ 4858 w 998505"/>
                <a:gd name="connsiteY144" fmla="*/ 787329 h 1427978"/>
                <a:gd name="connsiteX145" fmla="*/ 23146 w 998505"/>
                <a:gd name="connsiteY145" fmla="*/ 778673 h 1427978"/>
                <a:gd name="connsiteX146" fmla="*/ 33338 w 998505"/>
                <a:gd name="connsiteY146" fmla="*/ 769160 h 1427978"/>
                <a:gd name="connsiteX147" fmla="*/ 44291 w 998505"/>
                <a:gd name="connsiteY147" fmla="*/ 768780 h 1427978"/>
                <a:gd name="connsiteX148" fmla="*/ 48196 w 998505"/>
                <a:gd name="connsiteY148" fmla="*/ 754131 h 1427978"/>
                <a:gd name="connsiteX149" fmla="*/ 30766 w 998505"/>
                <a:gd name="connsiteY149" fmla="*/ 746616 h 1427978"/>
                <a:gd name="connsiteX150" fmla="*/ 25622 w 998505"/>
                <a:gd name="connsiteY150" fmla="*/ 740148 h 1427978"/>
                <a:gd name="connsiteX151" fmla="*/ 23527 w 998505"/>
                <a:gd name="connsiteY151" fmla="*/ 694299 h 1427978"/>
                <a:gd name="connsiteX152" fmla="*/ 17050 w 998505"/>
                <a:gd name="connsiteY152" fmla="*/ 659294 h 1427978"/>
                <a:gd name="connsiteX153" fmla="*/ 21622 w 998505"/>
                <a:gd name="connsiteY153" fmla="*/ 648450 h 1427978"/>
                <a:gd name="connsiteX154" fmla="*/ 20765 w 998505"/>
                <a:gd name="connsiteY154" fmla="*/ 638367 h 1427978"/>
                <a:gd name="connsiteX155" fmla="*/ 18479 w 998505"/>
                <a:gd name="connsiteY155" fmla="*/ 630472 h 1427978"/>
                <a:gd name="connsiteX156" fmla="*/ 7715 w 998505"/>
                <a:gd name="connsiteY156" fmla="*/ 625716 h 1427978"/>
                <a:gd name="connsiteX157" fmla="*/ 0 w 998505"/>
                <a:gd name="connsiteY157" fmla="*/ 582720 h 1427978"/>
                <a:gd name="connsiteX158" fmla="*/ 10382 w 998505"/>
                <a:gd name="connsiteY158" fmla="*/ 571686 h 1427978"/>
                <a:gd name="connsiteX159" fmla="*/ 9049 w 998505"/>
                <a:gd name="connsiteY159" fmla="*/ 564837 h 1427978"/>
                <a:gd name="connsiteX160" fmla="*/ 2191 w 998505"/>
                <a:gd name="connsiteY160" fmla="*/ 557418 h 1427978"/>
                <a:gd name="connsiteX161" fmla="*/ 7620 w 998505"/>
                <a:gd name="connsiteY161" fmla="*/ 549618 h 1427978"/>
                <a:gd name="connsiteX162" fmla="*/ 8192 w 998505"/>
                <a:gd name="connsiteY162" fmla="*/ 541723 h 1427978"/>
                <a:gd name="connsiteX163" fmla="*/ 953 w 998505"/>
                <a:gd name="connsiteY163" fmla="*/ 528025 h 1427978"/>
                <a:gd name="connsiteX164" fmla="*/ 19050 w 998505"/>
                <a:gd name="connsiteY164" fmla="*/ 524410 h 1427978"/>
                <a:gd name="connsiteX165" fmla="*/ 22288 w 998505"/>
                <a:gd name="connsiteY165" fmla="*/ 519844 h 1427978"/>
                <a:gd name="connsiteX166" fmla="*/ 17621 w 998505"/>
                <a:gd name="connsiteY166" fmla="*/ 505956 h 1427978"/>
                <a:gd name="connsiteX167" fmla="*/ 6953 w 998505"/>
                <a:gd name="connsiteY167" fmla="*/ 504244 h 1427978"/>
                <a:gd name="connsiteX168" fmla="*/ 7049 w 998505"/>
                <a:gd name="connsiteY168" fmla="*/ 489500 h 1427978"/>
                <a:gd name="connsiteX169" fmla="*/ 23908 w 998505"/>
                <a:gd name="connsiteY169" fmla="*/ 496254 h 1427978"/>
                <a:gd name="connsiteX170" fmla="*/ 29623 w 998505"/>
                <a:gd name="connsiteY170" fmla="*/ 492639 h 1427978"/>
                <a:gd name="connsiteX171" fmla="*/ 54959 w 998505"/>
                <a:gd name="connsiteY171" fmla="*/ 427861 h 1427978"/>
                <a:gd name="connsiteX172" fmla="*/ 63913 w 998505"/>
                <a:gd name="connsiteY172" fmla="*/ 414734 h 1427978"/>
                <a:gd name="connsiteX173" fmla="*/ 55626 w 998505"/>
                <a:gd name="connsiteY173" fmla="*/ 401227 h 1427978"/>
                <a:gd name="connsiteX174" fmla="*/ 60960 w 998505"/>
                <a:gd name="connsiteY174" fmla="*/ 390763 h 1427978"/>
                <a:gd name="connsiteX175" fmla="*/ 82582 w 998505"/>
                <a:gd name="connsiteY175" fmla="*/ 354807 h 1427978"/>
                <a:gd name="connsiteX176" fmla="*/ 98203 w 998505"/>
                <a:gd name="connsiteY176" fmla="*/ 349004 h 1427978"/>
                <a:gd name="connsiteX177" fmla="*/ 111633 w 998505"/>
                <a:gd name="connsiteY177" fmla="*/ 338446 h 1427978"/>
                <a:gd name="connsiteX178" fmla="*/ 128111 w 998505"/>
                <a:gd name="connsiteY178" fmla="*/ 300302 h 1427978"/>
                <a:gd name="connsiteX179" fmla="*/ 134779 w 998505"/>
                <a:gd name="connsiteY179" fmla="*/ 297068 h 1427978"/>
                <a:gd name="connsiteX180" fmla="*/ 142780 w 998505"/>
                <a:gd name="connsiteY180" fmla="*/ 300111 h 1427978"/>
                <a:gd name="connsiteX181" fmla="*/ 149066 w 998505"/>
                <a:gd name="connsiteY181" fmla="*/ 290789 h 1427978"/>
                <a:gd name="connsiteX182" fmla="*/ 148971 w 998505"/>
                <a:gd name="connsiteY182" fmla="*/ 280897 h 1427978"/>
                <a:gd name="connsiteX183" fmla="*/ 132683 w 998505"/>
                <a:gd name="connsiteY183" fmla="*/ 275094 h 1427978"/>
                <a:gd name="connsiteX184" fmla="*/ 132493 w 998505"/>
                <a:gd name="connsiteY184" fmla="*/ 271765 h 1427978"/>
                <a:gd name="connsiteX185" fmla="*/ 154019 w 998505"/>
                <a:gd name="connsiteY185" fmla="*/ 232194 h 1427978"/>
                <a:gd name="connsiteX186" fmla="*/ 154019 w 998505"/>
                <a:gd name="connsiteY186" fmla="*/ 232194 h 1427978"/>
                <a:gd name="connsiteX187" fmla="*/ 160592 w 998505"/>
                <a:gd name="connsiteY187" fmla="*/ 232860 h 1427978"/>
                <a:gd name="connsiteX188" fmla="*/ 163163 w 998505"/>
                <a:gd name="connsiteY188" fmla="*/ 226867 h 1427978"/>
                <a:gd name="connsiteX189" fmla="*/ 167164 w 998505"/>
                <a:gd name="connsiteY189" fmla="*/ 227628 h 1427978"/>
                <a:gd name="connsiteX190" fmla="*/ 164687 w 998505"/>
                <a:gd name="connsiteY190" fmla="*/ 233050 h 1427978"/>
                <a:gd name="connsiteX191" fmla="*/ 177641 w 998505"/>
                <a:gd name="connsiteY191" fmla="*/ 239804 h 1427978"/>
                <a:gd name="connsiteX192" fmla="*/ 178594 w 998505"/>
                <a:gd name="connsiteY192" fmla="*/ 244655 h 1427978"/>
                <a:gd name="connsiteX193" fmla="*/ 182785 w 998505"/>
                <a:gd name="connsiteY193" fmla="*/ 240375 h 1427978"/>
                <a:gd name="connsiteX194" fmla="*/ 186023 w 998505"/>
                <a:gd name="connsiteY194" fmla="*/ 244179 h 1427978"/>
                <a:gd name="connsiteX195" fmla="*/ 201359 w 998505"/>
                <a:gd name="connsiteY195" fmla="*/ 243133 h 1427978"/>
                <a:gd name="connsiteX196" fmla="*/ 209455 w 998505"/>
                <a:gd name="connsiteY196" fmla="*/ 246748 h 1427978"/>
                <a:gd name="connsiteX197" fmla="*/ 217932 w 998505"/>
                <a:gd name="connsiteY197" fmla="*/ 243323 h 1427978"/>
                <a:gd name="connsiteX198" fmla="*/ 222790 w 998505"/>
                <a:gd name="connsiteY198" fmla="*/ 221921 h 1427978"/>
                <a:gd name="connsiteX199" fmla="*/ 225362 w 998505"/>
                <a:gd name="connsiteY199" fmla="*/ 223823 h 1427978"/>
                <a:gd name="connsiteX200" fmla="*/ 228124 w 998505"/>
                <a:gd name="connsiteY200" fmla="*/ 213740 h 1427978"/>
                <a:gd name="connsiteX201" fmla="*/ 235934 w 998505"/>
                <a:gd name="connsiteY201" fmla="*/ 212694 h 1427978"/>
                <a:gd name="connsiteX202" fmla="*/ 246317 w 998505"/>
                <a:gd name="connsiteY202" fmla="*/ 196333 h 1427978"/>
                <a:gd name="connsiteX203" fmla="*/ 246507 w 998505"/>
                <a:gd name="connsiteY203" fmla="*/ 190721 h 1427978"/>
                <a:gd name="connsiteX204" fmla="*/ 252413 w 998505"/>
                <a:gd name="connsiteY204" fmla="*/ 188342 h 1427978"/>
                <a:gd name="connsiteX205" fmla="*/ 255937 w 998505"/>
                <a:gd name="connsiteY205" fmla="*/ 191101 h 1427978"/>
                <a:gd name="connsiteX206" fmla="*/ 265367 w 998505"/>
                <a:gd name="connsiteY206" fmla="*/ 186630 h 1427978"/>
                <a:gd name="connsiteX207" fmla="*/ 266986 w 998505"/>
                <a:gd name="connsiteY207" fmla="*/ 179877 h 1427978"/>
                <a:gd name="connsiteX208" fmla="*/ 272987 w 998505"/>
                <a:gd name="connsiteY208" fmla="*/ 181969 h 1427978"/>
                <a:gd name="connsiteX209" fmla="*/ 277368 w 998505"/>
                <a:gd name="connsiteY209" fmla="*/ 178640 h 1427978"/>
                <a:gd name="connsiteX210" fmla="*/ 275463 w 998505"/>
                <a:gd name="connsiteY210" fmla="*/ 172457 h 1427978"/>
                <a:gd name="connsiteX211" fmla="*/ 267843 w 998505"/>
                <a:gd name="connsiteY211" fmla="*/ 168177 h 1427978"/>
                <a:gd name="connsiteX212" fmla="*/ 271939 w 998505"/>
                <a:gd name="connsiteY212" fmla="*/ 160472 h 1427978"/>
                <a:gd name="connsiteX213" fmla="*/ 273558 w 998505"/>
                <a:gd name="connsiteY213" fmla="*/ 143730 h 1427978"/>
                <a:gd name="connsiteX214" fmla="*/ 283369 w 998505"/>
                <a:gd name="connsiteY214" fmla="*/ 141637 h 1427978"/>
                <a:gd name="connsiteX215" fmla="*/ 282607 w 998505"/>
                <a:gd name="connsiteY215" fmla="*/ 138498 h 1427978"/>
                <a:gd name="connsiteX216" fmla="*/ 289370 w 998505"/>
                <a:gd name="connsiteY216" fmla="*/ 129842 h 1427978"/>
                <a:gd name="connsiteX217" fmla="*/ 285750 w 998505"/>
                <a:gd name="connsiteY217" fmla="*/ 127464 h 1427978"/>
                <a:gd name="connsiteX218" fmla="*/ 286226 w 998505"/>
                <a:gd name="connsiteY218" fmla="*/ 118903 h 1427978"/>
                <a:gd name="connsiteX219" fmla="*/ 292894 w 998505"/>
                <a:gd name="connsiteY219" fmla="*/ 107013 h 1427978"/>
                <a:gd name="connsiteX220" fmla="*/ 291655 w 998505"/>
                <a:gd name="connsiteY220" fmla="*/ 97025 h 1427978"/>
                <a:gd name="connsiteX221" fmla="*/ 298704 w 998505"/>
                <a:gd name="connsiteY221" fmla="*/ 91318 h 1427978"/>
                <a:gd name="connsiteX222" fmla="*/ 301752 w 998505"/>
                <a:gd name="connsiteY222" fmla="*/ 76574 h 1427978"/>
                <a:gd name="connsiteX223" fmla="*/ 306896 w 998505"/>
                <a:gd name="connsiteY223" fmla="*/ 77810 h 1427978"/>
                <a:gd name="connsiteX224" fmla="*/ 307562 w 998505"/>
                <a:gd name="connsiteY224" fmla="*/ 66015 h 1427978"/>
                <a:gd name="connsiteX225" fmla="*/ 318802 w 998505"/>
                <a:gd name="connsiteY225" fmla="*/ 55552 h 1427978"/>
                <a:gd name="connsiteX226" fmla="*/ 317659 w 998505"/>
                <a:gd name="connsiteY226" fmla="*/ 51556 h 1427978"/>
                <a:gd name="connsiteX227" fmla="*/ 324231 w 998505"/>
                <a:gd name="connsiteY227" fmla="*/ 36717 h 1427978"/>
                <a:gd name="connsiteX228" fmla="*/ 334804 w 998505"/>
                <a:gd name="connsiteY228" fmla="*/ 38905 h 1427978"/>
                <a:gd name="connsiteX229" fmla="*/ 347948 w 998505"/>
                <a:gd name="connsiteY229" fmla="*/ 33293 h 1427978"/>
                <a:gd name="connsiteX230" fmla="*/ 353949 w 998505"/>
                <a:gd name="connsiteY230" fmla="*/ 36337 h 1427978"/>
                <a:gd name="connsiteX231" fmla="*/ 362141 w 998505"/>
                <a:gd name="connsiteY231" fmla="*/ 30725 h 1427978"/>
                <a:gd name="connsiteX232" fmla="*/ 361379 w 998505"/>
                <a:gd name="connsiteY232" fmla="*/ 25968 h 1427978"/>
                <a:gd name="connsiteX233" fmla="*/ 386905 w 998505"/>
                <a:gd name="connsiteY233" fmla="*/ 30915 h 1427978"/>
                <a:gd name="connsiteX234" fmla="*/ 393573 w 998505"/>
                <a:gd name="connsiteY234" fmla="*/ 24827 h 1427978"/>
                <a:gd name="connsiteX235" fmla="*/ 397478 w 998505"/>
                <a:gd name="connsiteY235" fmla="*/ 9417 h 1427978"/>
                <a:gd name="connsiteX236" fmla="*/ 407765 w 998505"/>
                <a:gd name="connsiteY236" fmla="*/ 0 h 1427978"/>
                <a:gd name="connsiteX237" fmla="*/ 421100 w 998505"/>
                <a:gd name="connsiteY237" fmla="*/ 3044 h 1427978"/>
                <a:gd name="connsiteX238" fmla="*/ 421196 w 998505"/>
                <a:gd name="connsiteY238" fmla="*/ 6754 h 1427978"/>
                <a:gd name="connsiteX239" fmla="*/ 441484 w 998505"/>
                <a:gd name="connsiteY239" fmla="*/ 10083 h 1427978"/>
                <a:gd name="connsiteX240" fmla="*/ 456819 w 998505"/>
                <a:gd name="connsiteY240" fmla="*/ 23590 h 1427978"/>
                <a:gd name="connsiteX241" fmla="*/ 470154 w 998505"/>
                <a:gd name="connsiteY241" fmla="*/ 25207 h 1427978"/>
                <a:gd name="connsiteX242" fmla="*/ 474917 w 998505"/>
                <a:gd name="connsiteY242" fmla="*/ 23876 h 1427978"/>
                <a:gd name="connsiteX243" fmla="*/ 475107 w 998505"/>
                <a:gd name="connsiteY243" fmla="*/ 20737 h 1427978"/>
                <a:gd name="connsiteX244" fmla="*/ 484918 w 998505"/>
                <a:gd name="connsiteY244" fmla="*/ 19500 h 1427978"/>
                <a:gd name="connsiteX245" fmla="*/ 499967 w 998505"/>
                <a:gd name="connsiteY245" fmla="*/ 21688 h 1427978"/>
                <a:gd name="connsiteX246" fmla="*/ 502539 w 998505"/>
                <a:gd name="connsiteY246" fmla="*/ 25493 h 1427978"/>
                <a:gd name="connsiteX247" fmla="*/ 506825 w 998505"/>
                <a:gd name="connsiteY247" fmla="*/ 21783 h 1427978"/>
                <a:gd name="connsiteX248" fmla="*/ 526352 w 998505"/>
                <a:gd name="connsiteY248" fmla="*/ 18739 h 1427978"/>
                <a:gd name="connsiteX249" fmla="*/ 530828 w 998505"/>
                <a:gd name="connsiteY249" fmla="*/ 21498 h 1427978"/>
                <a:gd name="connsiteX250" fmla="*/ 530257 w 998505"/>
                <a:gd name="connsiteY250" fmla="*/ 26634 h 1427978"/>
                <a:gd name="connsiteX251" fmla="*/ 537686 w 998505"/>
                <a:gd name="connsiteY251" fmla="*/ 24256 h 1427978"/>
                <a:gd name="connsiteX252" fmla="*/ 553688 w 998505"/>
                <a:gd name="connsiteY252" fmla="*/ 31390 h 1427978"/>
                <a:gd name="connsiteX253" fmla="*/ 557784 w 998505"/>
                <a:gd name="connsiteY253" fmla="*/ 29583 h 1427978"/>
                <a:gd name="connsiteX254" fmla="*/ 561309 w 998505"/>
                <a:gd name="connsiteY254" fmla="*/ 32627 h 1427978"/>
                <a:gd name="connsiteX255" fmla="*/ 565213 w 998505"/>
                <a:gd name="connsiteY255" fmla="*/ 29868 h 1427978"/>
                <a:gd name="connsiteX256" fmla="*/ 567880 w 998505"/>
                <a:gd name="connsiteY256" fmla="*/ 33673 h 1427978"/>
                <a:gd name="connsiteX257" fmla="*/ 586073 w 998505"/>
                <a:gd name="connsiteY257" fmla="*/ 28346 h 1427978"/>
                <a:gd name="connsiteX258" fmla="*/ 586835 w 998505"/>
                <a:gd name="connsiteY258" fmla="*/ 23020 h 1427978"/>
                <a:gd name="connsiteX259" fmla="*/ 592646 w 998505"/>
                <a:gd name="connsiteY259" fmla="*/ 18264 h 1427978"/>
                <a:gd name="connsiteX260" fmla="*/ 594455 w 998505"/>
                <a:gd name="connsiteY260" fmla="*/ 32437 h 1427978"/>
                <a:gd name="connsiteX261" fmla="*/ 613315 w 998505"/>
                <a:gd name="connsiteY261" fmla="*/ 24446 h 1427978"/>
                <a:gd name="connsiteX262" fmla="*/ 615220 w 998505"/>
                <a:gd name="connsiteY262" fmla="*/ 34434 h 1427978"/>
                <a:gd name="connsiteX263" fmla="*/ 625317 w 998505"/>
                <a:gd name="connsiteY263" fmla="*/ 29393 h 1427978"/>
                <a:gd name="connsiteX264" fmla="*/ 627507 w 998505"/>
                <a:gd name="connsiteY264" fmla="*/ 31390 h 1427978"/>
                <a:gd name="connsiteX265" fmla="*/ 623602 w 998505"/>
                <a:gd name="connsiteY265" fmla="*/ 34339 h 1427978"/>
                <a:gd name="connsiteX266" fmla="*/ 627221 w 998505"/>
                <a:gd name="connsiteY266" fmla="*/ 44042 h 1427978"/>
                <a:gd name="connsiteX267" fmla="*/ 632460 w 998505"/>
                <a:gd name="connsiteY267" fmla="*/ 47847 h 1427978"/>
                <a:gd name="connsiteX268" fmla="*/ 635603 w 998505"/>
                <a:gd name="connsiteY268" fmla="*/ 61354 h 1427978"/>
                <a:gd name="connsiteX269" fmla="*/ 647034 w 998505"/>
                <a:gd name="connsiteY269" fmla="*/ 59356 h 1427978"/>
                <a:gd name="connsiteX270" fmla="*/ 650653 w 998505"/>
                <a:gd name="connsiteY270" fmla="*/ 64969 h 1427978"/>
                <a:gd name="connsiteX271" fmla="*/ 647986 w 998505"/>
                <a:gd name="connsiteY271" fmla="*/ 79522 h 1427978"/>
                <a:gd name="connsiteX272" fmla="*/ 653796 w 998505"/>
                <a:gd name="connsiteY272" fmla="*/ 83708 h 1427978"/>
                <a:gd name="connsiteX273" fmla="*/ 655987 w 998505"/>
                <a:gd name="connsiteY273" fmla="*/ 71056 h 1427978"/>
                <a:gd name="connsiteX274" fmla="*/ 658940 w 998505"/>
                <a:gd name="connsiteY274" fmla="*/ 67727 h 1427978"/>
                <a:gd name="connsiteX275" fmla="*/ 663321 w 998505"/>
                <a:gd name="connsiteY275" fmla="*/ 69059 h 1427978"/>
                <a:gd name="connsiteX276" fmla="*/ 664750 w 998505"/>
                <a:gd name="connsiteY276" fmla="*/ 84469 h 1427978"/>
                <a:gd name="connsiteX277" fmla="*/ 660083 w 998505"/>
                <a:gd name="connsiteY277" fmla="*/ 94647 h 1427978"/>
                <a:gd name="connsiteX278" fmla="*/ 662940 w 998505"/>
                <a:gd name="connsiteY278" fmla="*/ 97881 h 1427978"/>
                <a:gd name="connsiteX279" fmla="*/ 681133 w 998505"/>
                <a:gd name="connsiteY279" fmla="*/ 99593 h 1427978"/>
                <a:gd name="connsiteX280" fmla="*/ 686467 w 998505"/>
                <a:gd name="connsiteY280" fmla="*/ 109581 h 1427978"/>
                <a:gd name="connsiteX281" fmla="*/ 707517 w 998505"/>
                <a:gd name="connsiteY281" fmla="*/ 114242 h 1427978"/>
                <a:gd name="connsiteX282" fmla="*/ 719900 w 998505"/>
                <a:gd name="connsiteY282" fmla="*/ 138213 h 1427978"/>
                <a:gd name="connsiteX283" fmla="*/ 735521 w 998505"/>
                <a:gd name="connsiteY283" fmla="*/ 145347 h 1427978"/>
                <a:gd name="connsiteX284" fmla="*/ 749142 w 998505"/>
                <a:gd name="connsiteY284" fmla="*/ 155145 h 1427978"/>
                <a:gd name="connsiteX285" fmla="*/ 751999 w 998505"/>
                <a:gd name="connsiteY285" fmla="*/ 162755 h 1427978"/>
                <a:gd name="connsiteX286" fmla="*/ 770763 w 998505"/>
                <a:gd name="connsiteY286" fmla="*/ 172362 h 1427978"/>
                <a:gd name="connsiteX287" fmla="*/ 778002 w 998505"/>
                <a:gd name="connsiteY287" fmla="*/ 188342 h 1427978"/>
                <a:gd name="connsiteX288" fmla="*/ 775716 w 998505"/>
                <a:gd name="connsiteY288" fmla="*/ 192338 h 1427978"/>
                <a:gd name="connsiteX289" fmla="*/ 798386 w 998505"/>
                <a:gd name="connsiteY289" fmla="*/ 209365 h 1427978"/>
                <a:gd name="connsiteX290" fmla="*/ 802196 w 998505"/>
                <a:gd name="connsiteY290" fmla="*/ 217735 h 1427978"/>
                <a:gd name="connsiteX291" fmla="*/ 805529 w 998505"/>
                <a:gd name="connsiteY291" fmla="*/ 253311 h 1427978"/>
                <a:gd name="connsiteX292" fmla="*/ 809911 w 998505"/>
                <a:gd name="connsiteY292" fmla="*/ 264916 h 1427978"/>
                <a:gd name="connsiteX293" fmla="*/ 816959 w 998505"/>
                <a:gd name="connsiteY293" fmla="*/ 265582 h 1427978"/>
                <a:gd name="connsiteX294" fmla="*/ 823246 w 998505"/>
                <a:gd name="connsiteY294" fmla="*/ 284702 h 1427978"/>
                <a:gd name="connsiteX295" fmla="*/ 829723 w 998505"/>
                <a:gd name="connsiteY295" fmla="*/ 285748 h 1427978"/>
                <a:gd name="connsiteX296" fmla="*/ 832961 w 998505"/>
                <a:gd name="connsiteY296" fmla="*/ 291550 h 1427978"/>
                <a:gd name="connsiteX297" fmla="*/ 833914 w 998505"/>
                <a:gd name="connsiteY297" fmla="*/ 304107 h 1427978"/>
                <a:gd name="connsiteX298" fmla="*/ 839724 w 998505"/>
                <a:gd name="connsiteY298" fmla="*/ 309814 h 1427978"/>
                <a:gd name="connsiteX299" fmla="*/ 841534 w 998505"/>
                <a:gd name="connsiteY299" fmla="*/ 330075 h 1427978"/>
                <a:gd name="connsiteX300" fmla="*/ 854012 w 998505"/>
                <a:gd name="connsiteY300" fmla="*/ 336163 h 1427978"/>
                <a:gd name="connsiteX301" fmla="*/ 854202 w 998505"/>
                <a:gd name="connsiteY301" fmla="*/ 343868 h 1427978"/>
                <a:gd name="connsiteX302" fmla="*/ 866109 w 998505"/>
                <a:gd name="connsiteY302" fmla="*/ 351192 h 1427978"/>
                <a:gd name="connsiteX303" fmla="*/ 862584 w 998505"/>
                <a:gd name="connsiteY303" fmla="*/ 361846 h 1427978"/>
                <a:gd name="connsiteX304" fmla="*/ 868680 w 998505"/>
                <a:gd name="connsiteY304" fmla="*/ 369931 h 1427978"/>
                <a:gd name="connsiteX305" fmla="*/ 880491 w 998505"/>
                <a:gd name="connsiteY305" fmla="*/ 373451 h 1427978"/>
                <a:gd name="connsiteX306" fmla="*/ 879348 w 998505"/>
                <a:gd name="connsiteY306" fmla="*/ 377351 h 1427978"/>
                <a:gd name="connsiteX307" fmla="*/ 873157 w 998505"/>
                <a:gd name="connsiteY307" fmla="*/ 378968 h 1427978"/>
                <a:gd name="connsiteX308" fmla="*/ 879729 w 998505"/>
                <a:gd name="connsiteY308" fmla="*/ 387910 h 1427978"/>
                <a:gd name="connsiteX309" fmla="*/ 877538 w 998505"/>
                <a:gd name="connsiteY309" fmla="*/ 400941 h 1427978"/>
                <a:gd name="connsiteX310" fmla="*/ 891826 w 998505"/>
                <a:gd name="connsiteY310" fmla="*/ 423771 h 1427978"/>
                <a:gd name="connsiteX311" fmla="*/ 891445 w 998505"/>
                <a:gd name="connsiteY311" fmla="*/ 434044 h 1427978"/>
                <a:gd name="connsiteX312" fmla="*/ 900684 w 998505"/>
                <a:gd name="connsiteY312" fmla="*/ 444698 h 1427978"/>
                <a:gd name="connsiteX313" fmla="*/ 907923 w 998505"/>
                <a:gd name="connsiteY313" fmla="*/ 445554 h 1427978"/>
                <a:gd name="connsiteX314" fmla="*/ 910780 w 998505"/>
                <a:gd name="connsiteY314" fmla="*/ 456017 h 1427978"/>
                <a:gd name="connsiteX315" fmla="*/ 940689 w 998505"/>
                <a:gd name="connsiteY315" fmla="*/ 469049 h 1427978"/>
                <a:gd name="connsiteX316" fmla="*/ 949071 w 998505"/>
                <a:gd name="connsiteY316" fmla="*/ 486171 h 1427978"/>
                <a:gd name="connsiteX317" fmla="*/ 956786 w 998505"/>
                <a:gd name="connsiteY317" fmla="*/ 490547 h 1427978"/>
                <a:gd name="connsiteX318" fmla="*/ 958596 w 998505"/>
                <a:gd name="connsiteY318" fmla="*/ 500249 h 1427978"/>
                <a:gd name="connsiteX319" fmla="*/ 966407 w 998505"/>
                <a:gd name="connsiteY319" fmla="*/ 511569 h 1427978"/>
                <a:gd name="connsiteX320" fmla="*/ 975074 w 998505"/>
                <a:gd name="connsiteY320" fmla="*/ 512710 h 1427978"/>
                <a:gd name="connsiteX321" fmla="*/ 974884 w 998505"/>
                <a:gd name="connsiteY321" fmla="*/ 523079 h 1427978"/>
                <a:gd name="connsiteX322" fmla="*/ 984409 w 998505"/>
                <a:gd name="connsiteY322" fmla="*/ 532686 h 1427978"/>
                <a:gd name="connsiteX323" fmla="*/ 982694 w 998505"/>
                <a:gd name="connsiteY323" fmla="*/ 542388 h 1427978"/>
                <a:gd name="connsiteX324" fmla="*/ 989457 w 998505"/>
                <a:gd name="connsiteY324" fmla="*/ 552471 h 1427978"/>
                <a:gd name="connsiteX325" fmla="*/ 989457 w 998505"/>
                <a:gd name="connsiteY325" fmla="*/ 562554 h 1427978"/>
                <a:gd name="connsiteX326" fmla="*/ 995839 w 998505"/>
                <a:gd name="connsiteY326" fmla="*/ 563601 h 142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998505" h="1427978">
                  <a:moveTo>
                    <a:pt x="998506" y="571306"/>
                  </a:moveTo>
                  <a:lnTo>
                    <a:pt x="996029" y="577108"/>
                  </a:lnTo>
                  <a:lnTo>
                    <a:pt x="985647" y="584623"/>
                  </a:lnTo>
                  <a:lnTo>
                    <a:pt x="976598" y="585194"/>
                  </a:lnTo>
                  <a:lnTo>
                    <a:pt x="958310" y="597560"/>
                  </a:lnTo>
                  <a:lnTo>
                    <a:pt x="905732" y="588808"/>
                  </a:lnTo>
                  <a:lnTo>
                    <a:pt x="870776" y="591281"/>
                  </a:lnTo>
                  <a:lnTo>
                    <a:pt x="860012" y="597274"/>
                  </a:lnTo>
                  <a:lnTo>
                    <a:pt x="854774" y="619533"/>
                  </a:lnTo>
                  <a:lnTo>
                    <a:pt x="838676" y="644265"/>
                  </a:lnTo>
                  <a:lnTo>
                    <a:pt x="835914" y="651779"/>
                  </a:lnTo>
                  <a:lnTo>
                    <a:pt x="837438" y="673562"/>
                  </a:lnTo>
                  <a:lnTo>
                    <a:pt x="831437" y="678223"/>
                  </a:lnTo>
                  <a:lnTo>
                    <a:pt x="810197" y="677082"/>
                  </a:lnTo>
                  <a:lnTo>
                    <a:pt x="790194" y="685833"/>
                  </a:lnTo>
                  <a:lnTo>
                    <a:pt x="778859" y="682218"/>
                  </a:lnTo>
                  <a:lnTo>
                    <a:pt x="767525" y="692111"/>
                  </a:lnTo>
                  <a:lnTo>
                    <a:pt x="750094" y="720458"/>
                  </a:lnTo>
                  <a:lnTo>
                    <a:pt x="752475" y="752229"/>
                  </a:lnTo>
                  <a:lnTo>
                    <a:pt x="779336" y="771919"/>
                  </a:lnTo>
                  <a:lnTo>
                    <a:pt x="784955" y="771443"/>
                  </a:lnTo>
                  <a:lnTo>
                    <a:pt x="791623" y="741765"/>
                  </a:lnTo>
                  <a:lnTo>
                    <a:pt x="797624" y="742431"/>
                  </a:lnTo>
                  <a:lnTo>
                    <a:pt x="817150" y="756509"/>
                  </a:lnTo>
                  <a:lnTo>
                    <a:pt x="821150" y="805307"/>
                  </a:lnTo>
                  <a:lnTo>
                    <a:pt x="813149" y="826614"/>
                  </a:lnTo>
                  <a:lnTo>
                    <a:pt x="803148" y="833939"/>
                  </a:lnTo>
                  <a:lnTo>
                    <a:pt x="792290" y="854771"/>
                  </a:lnTo>
                  <a:lnTo>
                    <a:pt x="761810" y="854390"/>
                  </a:lnTo>
                  <a:lnTo>
                    <a:pt x="736949" y="870561"/>
                  </a:lnTo>
                  <a:lnTo>
                    <a:pt x="703517" y="873224"/>
                  </a:lnTo>
                  <a:lnTo>
                    <a:pt x="695230" y="881786"/>
                  </a:lnTo>
                  <a:lnTo>
                    <a:pt x="685324" y="907754"/>
                  </a:lnTo>
                  <a:lnTo>
                    <a:pt x="662273" y="930774"/>
                  </a:lnTo>
                  <a:lnTo>
                    <a:pt x="662464" y="943140"/>
                  </a:lnTo>
                  <a:lnTo>
                    <a:pt x="705707" y="988608"/>
                  </a:lnTo>
                  <a:lnTo>
                    <a:pt x="731425" y="1007823"/>
                  </a:lnTo>
                  <a:lnTo>
                    <a:pt x="741426" y="1037406"/>
                  </a:lnTo>
                  <a:lnTo>
                    <a:pt x="754952" y="1048345"/>
                  </a:lnTo>
                  <a:lnTo>
                    <a:pt x="763143" y="1049106"/>
                  </a:lnTo>
                  <a:lnTo>
                    <a:pt x="766763" y="1055194"/>
                  </a:lnTo>
                  <a:lnTo>
                    <a:pt x="757333" y="1082779"/>
                  </a:lnTo>
                  <a:lnTo>
                    <a:pt x="759619" y="1106275"/>
                  </a:lnTo>
                  <a:lnTo>
                    <a:pt x="767620" y="1123206"/>
                  </a:lnTo>
                  <a:lnTo>
                    <a:pt x="778193" y="1124538"/>
                  </a:lnTo>
                  <a:lnTo>
                    <a:pt x="786194" y="1130816"/>
                  </a:lnTo>
                  <a:lnTo>
                    <a:pt x="806482" y="1131577"/>
                  </a:lnTo>
                  <a:lnTo>
                    <a:pt x="809816" y="1135002"/>
                  </a:lnTo>
                  <a:lnTo>
                    <a:pt x="815150" y="1167438"/>
                  </a:lnTo>
                  <a:lnTo>
                    <a:pt x="822960" y="1175524"/>
                  </a:lnTo>
                  <a:lnTo>
                    <a:pt x="854202" y="1193407"/>
                  </a:lnTo>
                  <a:lnTo>
                    <a:pt x="849344" y="1203395"/>
                  </a:lnTo>
                  <a:lnTo>
                    <a:pt x="883634" y="1209387"/>
                  </a:lnTo>
                  <a:lnTo>
                    <a:pt x="888397" y="1216997"/>
                  </a:lnTo>
                  <a:lnTo>
                    <a:pt x="896779" y="1220041"/>
                  </a:lnTo>
                  <a:lnTo>
                    <a:pt x="900494" y="1229078"/>
                  </a:lnTo>
                  <a:lnTo>
                    <a:pt x="893350" y="1237544"/>
                  </a:lnTo>
                  <a:lnTo>
                    <a:pt x="891921" y="1248483"/>
                  </a:lnTo>
                  <a:lnTo>
                    <a:pt x="888683" y="1250385"/>
                  </a:lnTo>
                  <a:lnTo>
                    <a:pt x="870204" y="1250100"/>
                  </a:lnTo>
                  <a:lnTo>
                    <a:pt x="837724" y="1241729"/>
                  </a:lnTo>
                  <a:lnTo>
                    <a:pt x="825246" y="1227175"/>
                  </a:lnTo>
                  <a:lnTo>
                    <a:pt x="808673" y="1225558"/>
                  </a:lnTo>
                  <a:lnTo>
                    <a:pt x="799719" y="1228507"/>
                  </a:lnTo>
                  <a:lnTo>
                    <a:pt x="802481" y="1236212"/>
                  </a:lnTo>
                  <a:lnTo>
                    <a:pt x="785432" y="1241634"/>
                  </a:lnTo>
                  <a:lnTo>
                    <a:pt x="769239" y="1272263"/>
                  </a:lnTo>
                  <a:lnTo>
                    <a:pt x="777717" y="1300134"/>
                  </a:lnTo>
                  <a:lnTo>
                    <a:pt x="778574" y="1320681"/>
                  </a:lnTo>
                  <a:lnTo>
                    <a:pt x="776669" y="1324391"/>
                  </a:lnTo>
                  <a:lnTo>
                    <a:pt x="753713" y="1324961"/>
                  </a:lnTo>
                  <a:lnTo>
                    <a:pt x="752189" y="1328481"/>
                  </a:lnTo>
                  <a:lnTo>
                    <a:pt x="754952" y="1336376"/>
                  </a:lnTo>
                  <a:lnTo>
                    <a:pt x="751904" y="1347791"/>
                  </a:lnTo>
                  <a:lnTo>
                    <a:pt x="765048" y="1362535"/>
                  </a:lnTo>
                  <a:lnTo>
                    <a:pt x="766096" y="1375757"/>
                  </a:lnTo>
                  <a:lnTo>
                    <a:pt x="772287" y="1387457"/>
                  </a:lnTo>
                  <a:lnTo>
                    <a:pt x="762762" y="1418467"/>
                  </a:lnTo>
                  <a:lnTo>
                    <a:pt x="762762" y="1418467"/>
                  </a:lnTo>
                  <a:lnTo>
                    <a:pt x="742569" y="1413996"/>
                  </a:lnTo>
                  <a:lnTo>
                    <a:pt x="735425" y="1417040"/>
                  </a:lnTo>
                  <a:lnTo>
                    <a:pt x="733711" y="1424459"/>
                  </a:lnTo>
                  <a:lnTo>
                    <a:pt x="719995" y="1427979"/>
                  </a:lnTo>
                  <a:lnTo>
                    <a:pt x="700088" y="1420274"/>
                  </a:lnTo>
                  <a:lnTo>
                    <a:pt x="687038" y="1407908"/>
                  </a:lnTo>
                  <a:lnTo>
                    <a:pt x="668750" y="1372142"/>
                  </a:lnTo>
                  <a:lnTo>
                    <a:pt x="656844" y="1364342"/>
                  </a:lnTo>
                  <a:lnTo>
                    <a:pt x="628650" y="1360822"/>
                  </a:lnTo>
                  <a:lnTo>
                    <a:pt x="607028" y="1365674"/>
                  </a:lnTo>
                  <a:lnTo>
                    <a:pt x="598265" y="1374044"/>
                  </a:lnTo>
                  <a:lnTo>
                    <a:pt x="571310" y="1373854"/>
                  </a:lnTo>
                  <a:lnTo>
                    <a:pt x="565404" y="1339991"/>
                  </a:lnTo>
                  <a:lnTo>
                    <a:pt x="554355" y="1336947"/>
                  </a:lnTo>
                  <a:lnTo>
                    <a:pt x="540353" y="1340847"/>
                  </a:lnTo>
                  <a:lnTo>
                    <a:pt x="519779" y="1311644"/>
                  </a:lnTo>
                  <a:lnTo>
                    <a:pt x="501110" y="1295854"/>
                  </a:lnTo>
                  <a:lnTo>
                    <a:pt x="477298" y="1286627"/>
                  </a:lnTo>
                  <a:lnTo>
                    <a:pt x="453104" y="1270361"/>
                  </a:lnTo>
                  <a:lnTo>
                    <a:pt x="363569" y="1264558"/>
                  </a:lnTo>
                  <a:lnTo>
                    <a:pt x="312134" y="1274737"/>
                  </a:lnTo>
                  <a:lnTo>
                    <a:pt x="306134" y="1279778"/>
                  </a:lnTo>
                  <a:lnTo>
                    <a:pt x="305943" y="1295283"/>
                  </a:lnTo>
                  <a:lnTo>
                    <a:pt x="305943" y="1295283"/>
                  </a:lnTo>
                  <a:lnTo>
                    <a:pt x="276892" y="1314593"/>
                  </a:lnTo>
                  <a:lnTo>
                    <a:pt x="271367" y="1324200"/>
                  </a:lnTo>
                  <a:lnTo>
                    <a:pt x="266510" y="1344556"/>
                  </a:lnTo>
                  <a:lnTo>
                    <a:pt x="271272" y="1360918"/>
                  </a:lnTo>
                  <a:lnTo>
                    <a:pt x="268605" y="1365864"/>
                  </a:lnTo>
                  <a:lnTo>
                    <a:pt x="262033" y="1367861"/>
                  </a:lnTo>
                  <a:lnTo>
                    <a:pt x="242030" y="1355020"/>
                  </a:lnTo>
                  <a:lnTo>
                    <a:pt x="215551" y="1353498"/>
                  </a:lnTo>
                  <a:lnTo>
                    <a:pt x="182975" y="1338374"/>
                  </a:lnTo>
                  <a:lnTo>
                    <a:pt x="170593" y="1326959"/>
                  </a:lnTo>
                  <a:lnTo>
                    <a:pt x="164687" y="1318778"/>
                  </a:lnTo>
                  <a:lnTo>
                    <a:pt x="159544" y="1289100"/>
                  </a:lnTo>
                  <a:lnTo>
                    <a:pt x="136398" y="1270741"/>
                  </a:lnTo>
                  <a:lnTo>
                    <a:pt x="130683" y="1254190"/>
                  </a:lnTo>
                  <a:lnTo>
                    <a:pt x="113824" y="1234024"/>
                  </a:lnTo>
                  <a:lnTo>
                    <a:pt x="107823" y="1204060"/>
                  </a:lnTo>
                  <a:lnTo>
                    <a:pt x="120777" y="1191124"/>
                  </a:lnTo>
                  <a:lnTo>
                    <a:pt x="142304" y="1186843"/>
                  </a:lnTo>
                  <a:lnTo>
                    <a:pt x="134684" y="1175143"/>
                  </a:lnTo>
                  <a:lnTo>
                    <a:pt x="121920" y="1172670"/>
                  </a:lnTo>
                  <a:lnTo>
                    <a:pt x="115538" y="1164870"/>
                  </a:lnTo>
                  <a:lnTo>
                    <a:pt x="116396" y="1156690"/>
                  </a:lnTo>
                  <a:lnTo>
                    <a:pt x="129730" y="1136238"/>
                  </a:lnTo>
                  <a:lnTo>
                    <a:pt x="139827" y="1128533"/>
                  </a:lnTo>
                  <a:lnTo>
                    <a:pt x="151257" y="1098950"/>
                  </a:lnTo>
                  <a:lnTo>
                    <a:pt x="139827" y="1056430"/>
                  </a:lnTo>
                  <a:lnTo>
                    <a:pt x="138113" y="1037501"/>
                  </a:lnTo>
                  <a:lnTo>
                    <a:pt x="142018" y="1015813"/>
                  </a:lnTo>
                  <a:lnTo>
                    <a:pt x="126016" y="978240"/>
                  </a:lnTo>
                  <a:lnTo>
                    <a:pt x="124396" y="965018"/>
                  </a:lnTo>
                  <a:lnTo>
                    <a:pt x="128588" y="937147"/>
                  </a:lnTo>
                  <a:lnTo>
                    <a:pt x="115443" y="899383"/>
                  </a:lnTo>
                  <a:lnTo>
                    <a:pt x="93536" y="879122"/>
                  </a:lnTo>
                  <a:lnTo>
                    <a:pt x="85725" y="867612"/>
                  </a:lnTo>
                  <a:lnTo>
                    <a:pt x="74104" y="856388"/>
                  </a:lnTo>
                  <a:lnTo>
                    <a:pt x="45720" y="848873"/>
                  </a:lnTo>
                  <a:lnTo>
                    <a:pt x="38862" y="842880"/>
                  </a:lnTo>
                  <a:lnTo>
                    <a:pt x="38862" y="842880"/>
                  </a:lnTo>
                  <a:lnTo>
                    <a:pt x="28575" y="825473"/>
                  </a:lnTo>
                  <a:lnTo>
                    <a:pt x="8096" y="807400"/>
                  </a:lnTo>
                  <a:lnTo>
                    <a:pt x="9049" y="794939"/>
                  </a:lnTo>
                  <a:lnTo>
                    <a:pt x="4858" y="787329"/>
                  </a:lnTo>
                  <a:lnTo>
                    <a:pt x="23146" y="778673"/>
                  </a:lnTo>
                  <a:lnTo>
                    <a:pt x="33338" y="769160"/>
                  </a:lnTo>
                  <a:lnTo>
                    <a:pt x="44291" y="768780"/>
                  </a:lnTo>
                  <a:lnTo>
                    <a:pt x="48196" y="754131"/>
                  </a:lnTo>
                  <a:lnTo>
                    <a:pt x="30766" y="746616"/>
                  </a:lnTo>
                  <a:lnTo>
                    <a:pt x="25622" y="740148"/>
                  </a:lnTo>
                  <a:lnTo>
                    <a:pt x="23527" y="694299"/>
                  </a:lnTo>
                  <a:lnTo>
                    <a:pt x="17050" y="659294"/>
                  </a:lnTo>
                  <a:lnTo>
                    <a:pt x="21622" y="648450"/>
                  </a:lnTo>
                  <a:lnTo>
                    <a:pt x="20765" y="638367"/>
                  </a:lnTo>
                  <a:lnTo>
                    <a:pt x="18479" y="630472"/>
                  </a:lnTo>
                  <a:lnTo>
                    <a:pt x="7715" y="625716"/>
                  </a:lnTo>
                  <a:lnTo>
                    <a:pt x="0" y="582720"/>
                  </a:lnTo>
                  <a:lnTo>
                    <a:pt x="10382" y="571686"/>
                  </a:lnTo>
                  <a:lnTo>
                    <a:pt x="9049" y="564837"/>
                  </a:lnTo>
                  <a:lnTo>
                    <a:pt x="2191" y="557418"/>
                  </a:lnTo>
                  <a:lnTo>
                    <a:pt x="7620" y="549618"/>
                  </a:lnTo>
                  <a:lnTo>
                    <a:pt x="8192" y="541723"/>
                  </a:lnTo>
                  <a:lnTo>
                    <a:pt x="953" y="528025"/>
                  </a:lnTo>
                  <a:lnTo>
                    <a:pt x="19050" y="524410"/>
                  </a:lnTo>
                  <a:lnTo>
                    <a:pt x="22288" y="519844"/>
                  </a:lnTo>
                  <a:lnTo>
                    <a:pt x="17621" y="505956"/>
                  </a:lnTo>
                  <a:lnTo>
                    <a:pt x="6953" y="504244"/>
                  </a:lnTo>
                  <a:lnTo>
                    <a:pt x="7049" y="489500"/>
                  </a:lnTo>
                  <a:lnTo>
                    <a:pt x="23908" y="496254"/>
                  </a:lnTo>
                  <a:lnTo>
                    <a:pt x="29623" y="492639"/>
                  </a:lnTo>
                  <a:lnTo>
                    <a:pt x="54959" y="427861"/>
                  </a:lnTo>
                  <a:lnTo>
                    <a:pt x="63913" y="414734"/>
                  </a:lnTo>
                  <a:lnTo>
                    <a:pt x="55626" y="401227"/>
                  </a:lnTo>
                  <a:lnTo>
                    <a:pt x="60960" y="390763"/>
                  </a:lnTo>
                  <a:lnTo>
                    <a:pt x="82582" y="354807"/>
                  </a:lnTo>
                  <a:lnTo>
                    <a:pt x="98203" y="349004"/>
                  </a:lnTo>
                  <a:lnTo>
                    <a:pt x="111633" y="338446"/>
                  </a:lnTo>
                  <a:lnTo>
                    <a:pt x="128111" y="300302"/>
                  </a:lnTo>
                  <a:lnTo>
                    <a:pt x="134779" y="297068"/>
                  </a:lnTo>
                  <a:lnTo>
                    <a:pt x="142780" y="300111"/>
                  </a:lnTo>
                  <a:lnTo>
                    <a:pt x="149066" y="290789"/>
                  </a:lnTo>
                  <a:lnTo>
                    <a:pt x="148971" y="280897"/>
                  </a:lnTo>
                  <a:lnTo>
                    <a:pt x="132683" y="275094"/>
                  </a:lnTo>
                  <a:lnTo>
                    <a:pt x="132493" y="271765"/>
                  </a:lnTo>
                  <a:lnTo>
                    <a:pt x="154019" y="232194"/>
                  </a:lnTo>
                  <a:lnTo>
                    <a:pt x="154019" y="232194"/>
                  </a:lnTo>
                  <a:lnTo>
                    <a:pt x="160592" y="232860"/>
                  </a:lnTo>
                  <a:lnTo>
                    <a:pt x="163163" y="226867"/>
                  </a:lnTo>
                  <a:lnTo>
                    <a:pt x="167164" y="227628"/>
                  </a:lnTo>
                  <a:lnTo>
                    <a:pt x="164687" y="233050"/>
                  </a:lnTo>
                  <a:lnTo>
                    <a:pt x="177641" y="239804"/>
                  </a:lnTo>
                  <a:lnTo>
                    <a:pt x="178594" y="244655"/>
                  </a:lnTo>
                  <a:lnTo>
                    <a:pt x="182785" y="240375"/>
                  </a:lnTo>
                  <a:lnTo>
                    <a:pt x="186023" y="244179"/>
                  </a:lnTo>
                  <a:lnTo>
                    <a:pt x="201359" y="243133"/>
                  </a:lnTo>
                  <a:lnTo>
                    <a:pt x="209455" y="246748"/>
                  </a:lnTo>
                  <a:lnTo>
                    <a:pt x="217932" y="243323"/>
                  </a:lnTo>
                  <a:lnTo>
                    <a:pt x="222790" y="221921"/>
                  </a:lnTo>
                  <a:lnTo>
                    <a:pt x="225362" y="223823"/>
                  </a:lnTo>
                  <a:lnTo>
                    <a:pt x="228124" y="213740"/>
                  </a:lnTo>
                  <a:lnTo>
                    <a:pt x="235934" y="212694"/>
                  </a:lnTo>
                  <a:lnTo>
                    <a:pt x="246317" y="196333"/>
                  </a:lnTo>
                  <a:lnTo>
                    <a:pt x="246507" y="190721"/>
                  </a:lnTo>
                  <a:lnTo>
                    <a:pt x="252413" y="188342"/>
                  </a:lnTo>
                  <a:lnTo>
                    <a:pt x="255937" y="191101"/>
                  </a:lnTo>
                  <a:lnTo>
                    <a:pt x="265367" y="186630"/>
                  </a:lnTo>
                  <a:lnTo>
                    <a:pt x="266986" y="179877"/>
                  </a:lnTo>
                  <a:lnTo>
                    <a:pt x="272987" y="181969"/>
                  </a:lnTo>
                  <a:lnTo>
                    <a:pt x="277368" y="178640"/>
                  </a:lnTo>
                  <a:lnTo>
                    <a:pt x="275463" y="172457"/>
                  </a:lnTo>
                  <a:lnTo>
                    <a:pt x="267843" y="168177"/>
                  </a:lnTo>
                  <a:lnTo>
                    <a:pt x="271939" y="160472"/>
                  </a:lnTo>
                  <a:lnTo>
                    <a:pt x="273558" y="143730"/>
                  </a:lnTo>
                  <a:lnTo>
                    <a:pt x="283369" y="141637"/>
                  </a:lnTo>
                  <a:lnTo>
                    <a:pt x="282607" y="138498"/>
                  </a:lnTo>
                  <a:lnTo>
                    <a:pt x="289370" y="129842"/>
                  </a:lnTo>
                  <a:lnTo>
                    <a:pt x="285750" y="127464"/>
                  </a:lnTo>
                  <a:lnTo>
                    <a:pt x="286226" y="118903"/>
                  </a:lnTo>
                  <a:lnTo>
                    <a:pt x="292894" y="107013"/>
                  </a:lnTo>
                  <a:lnTo>
                    <a:pt x="291655" y="97025"/>
                  </a:lnTo>
                  <a:lnTo>
                    <a:pt x="298704" y="91318"/>
                  </a:lnTo>
                  <a:lnTo>
                    <a:pt x="301752" y="76574"/>
                  </a:lnTo>
                  <a:lnTo>
                    <a:pt x="306896" y="77810"/>
                  </a:lnTo>
                  <a:lnTo>
                    <a:pt x="307562" y="66015"/>
                  </a:lnTo>
                  <a:lnTo>
                    <a:pt x="318802" y="55552"/>
                  </a:lnTo>
                  <a:lnTo>
                    <a:pt x="317659" y="51556"/>
                  </a:lnTo>
                  <a:lnTo>
                    <a:pt x="324231" y="36717"/>
                  </a:lnTo>
                  <a:lnTo>
                    <a:pt x="334804" y="38905"/>
                  </a:lnTo>
                  <a:lnTo>
                    <a:pt x="347948" y="33293"/>
                  </a:lnTo>
                  <a:lnTo>
                    <a:pt x="353949" y="36337"/>
                  </a:lnTo>
                  <a:lnTo>
                    <a:pt x="362141" y="30725"/>
                  </a:lnTo>
                  <a:lnTo>
                    <a:pt x="361379" y="25968"/>
                  </a:lnTo>
                  <a:lnTo>
                    <a:pt x="386905" y="30915"/>
                  </a:lnTo>
                  <a:lnTo>
                    <a:pt x="393573" y="24827"/>
                  </a:lnTo>
                  <a:lnTo>
                    <a:pt x="397478" y="9417"/>
                  </a:lnTo>
                  <a:lnTo>
                    <a:pt x="407765" y="0"/>
                  </a:lnTo>
                  <a:lnTo>
                    <a:pt x="421100" y="3044"/>
                  </a:lnTo>
                  <a:lnTo>
                    <a:pt x="421196" y="6754"/>
                  </a:lnTo>
                  <a:lnTo>
                    <a:pt x="441484" y="10083"/>
                  </a:lnTo>
                  <a:lnTo>
                    <a:pt x="456819" y="23590"/>
                  </a:lnTo>
                  <a:lnTo>
                    <a:pt x="470154" y="25207"/>
                  </a:lnTo>
                  <a:lnTo>
                    <a:pt x="474917" y="23876"/>
                  </a:lnTo>
                  <a:lnTo>
                    <a:pt x="475107" y="20737"/>
                  </a:lnTo>
                  <a:lnTo>
                    <a:pt x="484918" y="19500"/>
                  </a:lnTo>
                  <a:lnTo>
                    <a:pt x="499967" y="21688"/>
                  </a:lnTo>
                  <a:lnTo>
                    <a:pt x="502539" y="25493"/>
                  </a:lnTo>
                  <a:lnTo>
                    <a:pt x="506825" y="21783"/>
                  </a:lnTo>
                  <a:lnTo>
                    <a:pt x="526352" y="18739"/>
                  </a:lnTo>
                  <a:lnTo>
                    <a:pt x="530828" y="21498"/>
                  </a:lnTo>
                  <a:lnTo>
                    <a:pt x="530257" y="26634"/>
                  </a:lnTo>
                  <a:lnTo>
                    <a:pt x="537686" y="24256"/>
                  </a:lnTo>
                  <a:lnTo>
                    <a:pt x="553688" y="31390"/>
                  </a:lnTo>
                  <a:lnTo>
                    <a:pt x="557784" y="29583"/>
                  </a:lnTo>
                  <a:lnTo>
                    <a:pt x="561309" y="32627"/>
                  </a:lnTo>
                  <a:lnTo>
                    <a:pt x="565213" y="29868"/>
                  </a:lnTo>
                  <a:lnTo>
                    <a:pt x="567880" y="33673"/>
                  </a:lnTo>
                  <a:lnTo>
                    <a:pt x="586073" y="28346"/>
                  </a:lnTo>
                  <a:lnTo>
                    <a:pt x="586835" y="23020"/>
                  </a:lnTo>
                  <a:lnTo>
                    <a:pt x="592646" y="18264"/>
                  </a:lnTo>
                  <a:lnTo>
                    <a:pt x="594455" y="32437"/>
                  </a:lnTo>
                  <a:lnTo>
                    <a:pt x="613315" y="24446"/>
                  </a:lnTo>
                  <a:lnTo>
                    <a:pt x="615220" y="34434"/>
                  </a:lnTo>
                  <a:lnTo>
                    <a:pt x="625317" y="29393"/>
                  </a:lnTo>
                  <a:lnTo>
                    <a:pt x="627507" y="31390"/>
                  </a:lnTo>
                  <a:lnTo>
                    <a:pt x="623602" y="34339"/>
                  </a:lnTo>
                  <a:lnTo>
                    <a:pt x="627221" y="44042"/>
                  </a:lnTo>
                  <a:lnTo>
                    <a:pt x="632460" y="47847"/>
                  </a:lnTo>
                  <a:lnTo>
                    <a:pt x="635603" y="61354"/>
                  </a:lnTo>
                  <a:lnTo>
                    <a:pt x="647034" y="59356"/>
                  </a:lnTo>
                  <a:lnTo>
                    <a:pt x="650653" y="64969"/>
                  </a:lnTo>
                  <a:lnTo>
                    <a:pt x="647986" y="79522"/>
                  </a:lnTo>
                  <a:lnTo>
                    <a:pt x="653796" y="83708"/>
                  </a:lnTo>
                  <a:lnTo>
                    <a:pt x="655987" y="71056"/>
                  </a:lnTo>
                  <a:lnTo>
                    <a:pt x="658940" y="67727"/>
                  </a:lnTo>
                  <a:lnTo>
                    <a:pt x="663321" y="69059"/>
                  </a:lnTo>
                  <a:lnTo>
                    <a:pt x="664750" y="84469"/>
                  </a:lnTo>
                  <a:lnTo>
                    <a:pt x="660083" y="94647"/>
                  </a:lnTo>
                  <a:lnTo>
                    <a:pt x="662940" y="97881"/>
                  </a:lnTo>
                  <a:lnTo>
                    <a:pt x="681133" y="99593"/>
                  </a:lnTo>
                  <a:lnTo>
                    <a:pt x="686467" y="109581"/>
                  </a:lnTo>
                  <a:lnTo>
                    <a:pt x="707517" y="114242"/>
                  </a:lnTo>
                  <a:lnTo>
                    <a:pt x="719900" y="138213"/>
                  </a:lnTo>
                  <a:lnTo>
                    <a:pt x="735521" y="145347"/>
                  </a:lnTo>
                  <a:lnTo>
                    <a:pt x="749142" y="155145"/>
                  </a:lnTo>
                  <a:lnTo>
                    <a:pt x="751999" y="162755"/>
                  </a:lnTo>
                  <a:lnTo>
                    <a:pt x="770763" y="172362"/>
                  </a:lnTo>
                  <a:lnTo>
                    <a:pt x="778002" y="188342"/>
                  </a:lnTo>
                  <a:lnTo>
                    <a:pt x="775716" y="192338"/>
                  </a:lnTo>
                  <a:lnTo>
                    <a:pt x="798386" y="209365"/>
                  </a:lnTo>
                  <a:lnTo>
                    <a:pt x="802196" y="217735"/>
                  </a:lnTo>
                  <a:lnTo>
                    <a:pt x="805529" y="253311"/>
                  </a:lnTo>
                  <a:lnTo>
                    <a:pt x="809911" y="264916"/>
                  </a:lnTo>
                  <a:lnTo>
                    <a:pt x="816959" y="265582"/>
                  </a:lnTo>
                  <a:lnTo>
                    <a:pt x="823246" y="284702"/>
                  </a:lnTo>
                  <a:lnTo>
                    <a:pt x="829723" y="285748"/>
                  </a:lnTo>
                  <a:lnTo>
                    <a:pt x="832961" y="291550"/>
                  </a:lnTo>
                  <a:lnTo>
                    <a:pt x="833914" y="304107"/>
                  </a:lnTo>
                  <a:lnTo>
                    <a:pt x="839724" y="309814"/>
                  </a:lnTo>
                  <a:lnTo>
                    <a:pt x="841534" y="330075"/>
                  </a:lnTo>
                  <a:lnTo>
                    <a:pt x="854012" y="336163"/>
                  </a:lnTo>
                  <a:lnTo>
                    <a:pt x="854202" y="343868"/>
                  </a:lnTo>
                  <a:lnTo>
                    <a:pt x="866109" y="351192"/>
                  </a:lnTo>
                  <a:lnTo>
                    <a:pt x="862584" y="361846"/>
                  </a:lnTo>
                  <a:lnTo>
                    <a:pt x="868680" y="369931"/>
                  </a:lnTo>
                  <a:lnTo>
                    <a:pt x="880491" y="373451"/>
                  </a:lnTo>
                  <a:lnTo>
                    <a:pt x="879348" y="377351"/>
                  </a:lnTo>
                  <a:lnTo>
                    <a:pt x="873157" y="378968"/>
                  </a:lnTo>
                  <a:lnTo>
                    <a:pt x="879729" y="387910"/>
                  </a:lnTo>
                  <a:lnTo>
                    <a:pt x="877538" y="400941"/>
                  </a:lnTo>
                  <a:lnTo>
                    <a:pt x="891826" y="423771"/>
                  </a:lnTo>
                  <a:lnTo>
                    <a:pt x="891445" y="434044"/>
                  </a:lnTo>
                  <a:lnTo>
                    <a:pt x="900684" y="444698"/>
                  </a:lnTo>
                  <a:lnTo>
                    <a:pt x="907923" y="445554"/>
                  </a:lnTo>
                  <a:lnTo>
                    <a:pt x="910780" y="456017"/>
                  </a:lnTo>
                  <a:lnTo>
                    <a:pt x="940689" y="469049"/>
                  </a:lnTo>
                  <a:lnTo>
                    <a:pt x="949071" y="486171"/>
                  </a:lnTo>
                  <a:lnTo>
                    <a:pt x="956786" y="490547"/>
                  </a:lnTo>
                  <a:lnTo>
                    <a:pt x="958596" y="500249"/>
                  </a:lnTo>
                  <a:lnTo>
                    <a:pt x="966407" y="511569"/>
                  </a:lnTo>
                  <a:lnTo>
                    <a:pt x="975074" y="512710"/>
                  </a:lnTo>
                  <a:lnTo>
                    <a:pt x="974884" y="523079"/>
                  </a:lnTo>
                  <a:lnTo>
                    <a:pt x="984409" y="532686"/>
                  </a:lnTo>
                  <a:lnTo>
                    <a:pt x="982694" y="542388"/>
                  </a:lnTo>
                  <a:lnTo>
                    <a:pt x="989457" y="552471"/>
                  </a:lnTo>
                  <a:lnTo>
                    <a:pt x="989457" y="562554"/>
                  </a:lnTo>
                  <a:lnTo>
                    <a:pt x="995839" y="563601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8" name="Forma libre 25">
              <a:extLst>
                <a:ext uri="{FF2B5EF4-FFF2-40B4-BE49-F238E27FC236}">
                  <a16:creationId xmlns:a16="http://schemas.microsoft.com/office/drawing/2014/main" id="{57F3533F-52F2-E6C1-4A74-B2BEC56A36E1}"/>
                </a:ext>
              </a:extLst>
            </p:cNvPr>
            <p:cNvSpPr/>
            <p:nvPr/>
          </p:nvSpPr>
          <p:spPr>
            <a:xfrm>
              <a:off x="8226863" y="3966614"/>
              <a:ext cx="255755" cy="191265"/>
            </a:xfrm>
            <a:custGeom>
              <a:avLst/>
              <a:gdLst>
                <a:gd name="connsiteX0" fmla="*/ 288227 w 289369"/>
                <a:gd name="connsiteY0" fmla="*/ 150959 h 216403"/>
                <a:gd name="connsiteX1" fmla="*/ 264700 w 289369"/>
                <a:gd name="connsiteY1" fmla="*/ 172267 h 216403"/>
                <a:gd name="connsiteX2" fmla="*/ 254984 w 289369"/>
                <a:gd name="connsiteY2" fmla="*/ 169318 h 216403"/>
                <a:gd name="connsiteX3" fmla="*/ 251365 w 289369"/>
                <a:gd name="connsiteY3" fmla="*/ 171982 h 216403"/>
                <a:gd name="connsiteX4" fmla="*/ 251651 w 289369"/>
                <a:gd name="connsiteY4" fmla="*/ 189008 h 216403"/>
                <a:gd name="connsiteX5" fmla="*/ 233934 w 289369"/>
                <a:gd name="connsiteY5" fmla="*/ 200233 h 216403"/>
                <a:gd name="connsiteX6" fmla="*/ 227457 w 289369"/>
                <a:gd name="connsiteY6" fmla="*/ 216404 h 216403"/>
                <a:gd name="connsiteX7" fmla="*/ 227457 w 289369"/>
                <a:gd name="connsiteY7" fmla="*/ 216404 h 216403"/>
                <a:gd name="connsiteX8" fmla="*/ 174974 w 289369"/>
                <a:gd name="connsiteY8" fmla="*/ 174930 h 216403"/>
                <a:gd name="connsiteX9" fmla="*/ 125635 w 289369"/>
                <a:gd name="connsiteY9" fmla="*/ 148581 h 216403"/>
                <a:gd name="connsiteX10" fmla="*/ 87344 w 289369"/>
                <a:gd name="connsiteY10" fmla="*/ 135645 h 216403"/>
                <a:gd name="connsiteX11" fmla="*/ 88678 w 289369"/>
                <a:gd name="connsiteY11" fmla="*/ 127655 h 216403"/>
                <a:gd name="connsiteX12" fmla="*/ 93059 w 289369"/>
                <a:gd name="connsiteY12" fmla="*/ 127179 h 216403"/>
                <a:gd name="connsiteX13" fmla="*/ 94488 w 289369"/>
                <a:gd name="connsiteY13" fmla="*/ 121281 h 216403"/>
                <a:gd name="connsiteX14" fmla="*/ 90202 w 289369"/>
                <a:gd name="connsiteY14" fmla="*/ 116335 h 216403"/>
                <a:gd name="connsiteX15" fmla="*/ 79724 w 289369"/>
                <a:gd name="connsiteY15" fmla="*/ 110628 h 216403"/>
                <a:gd name="connsiteX16" fmla="*/ 62198 w 289369"/>
                <a:gd name="connsiteY16" fmla="*/ 119569 h 216403"/>
                <a:gd name="connsiteX17" fmla="*/ 59817 w 289369"/>
                <a:gd name="connsiteY17" fmla="*/ 113576 h 216403"/>
                <a:gd name="connsiteX18" fmla="*/ 43148 w 289369"/>
                <a:gd name="connsiteY18" fmla="*/ 106537 h 216403"/>
                <a:gd name="connsiteX19" fmla="*/ 0 w 289369"/>
                <a:gd name="connsiteY19" fmla="*/ 95027 h 216403"/>
                <a:gd name="connsiteX20" fmla="*/ 3143 w 289369"/>
                <a:gd name="connsiteY20" fmla="*/ 90842 h 216403"/>
                <a:gd name="connsiteX21" fmla="*/ 9049 w 289369"/>
                <a:gd name="connsiteY21" fmla="*/ 94742 h 216403"/>
                <a:gd name="connsiteX22" fmla="*/ 10763 w 289369"/>
                <a:gd name="connsiteY22" fmla="*/ 92269 h 216403"/>
                <a:gd name="connsiteX23" fmla="*/ 5144 w 289369"/>
                <a:gd name="connsiteY23" fmla="*/ 90176 h 216403"/>
                <a:gd name="connsiteX24" fmla="*/ 5144 w 289369"/>
                <a:gd name="connsiteY24" fmla="*/ 90176 h 216403"/>
                <a:gd name="connsiteX25" fmla="*/ 23431 w 289369"/>
                <a:gd name="connsiteY25" fmla="*/ 90652 h 216403"/>
                <a:gd name="connsiteX26" fmla="*/ 37529 w 289369"/>
                <a:gd name="connsiteY26" fmla="*/ 73625 h 216403"/>
                <a:gd name="connsiteX27" fmla="*/ 48387 w 289369"/>
                <a:gd name="connsiteY27" fmla="*/ 78191 h 216403"/>
                <a:gd name="connsiteX28" fmla="*/ 53721 w 289369"/>
                <a:gd name="connsiteY28" fmla="*/ 77144 h 216403"/>
                <a:gd name="connsiteX29" fmla="*/ 58293 w 289369"/>
                <a:gd name="connsiteY29" fmla="*/ 69154 h 216403"/>
                <a:gd name="connsiteX30" fmla="*/ 66580 w 289369"/>
                <a:gd name="connsiteY30" fmla="*/ 63637 h 216403"/>
                <a:gd name="connsiteX31" fmla="*/ 71819 w 289369"/>
                <a:gd name="connsiteY31" fmla="*/ 67442 h 216403"/>
                <a:gd name="connsiteX32" fmla="*/ 107728 w 289369"/>
                <a:gd name="connsiteY32" fmla="*/ 59071 h 216403"/>
                <a:gd name="connsiteX33" fmla="*/ 119824 w 289369"/>
                <a:gd name="connsiteY33" fmla="*/ 62686 h 216403"/>
                <a:gd name="connsiteX34" fmla="*/ 130588 w 289369"/>
                <a:gd name="connsiteY34" fmla="*/ 59927 h 216403"/>
                <a:gd name="connsiteX35" fmla="*/ 160115 w 289369"/>
                <a:gd name="connsiteY35" fmla="*/ 37859 h 216403"/>
                <a:gd name="connsiteX36" fmla="*/ 191071 w 289369"/>
                <a:gd name="connsiteY36" fmla="*/ 40903 h 216403"/>
                <a:gd name="connsiteX37" fmla="*/ 204502 w 289369"/>
                <a:gd name="connsiteY37" fmla="*/ 38905 h 216403"/>
                <a:gd name="connsiteX38" fmla="*/ 235172 w 289369"/>
                <a:gd name="connsiteY38" fmla="*/ 22925 h 216403"/>
                <a:gd name="connsiteX39" fmla="*/ 259080 w 289369"/>
                <a:gd name="connsiteY39" fmla="*/ 0 h 216403"/>
                <a:gd name="connsiteX40" fmla="*/ 264890 w 289369"/>
                <a:gd name="connsiteY40" fmla="*/ 1237 h 216403"/>
                <a:gd name="connsiteX41" fmla="*/ 269462 w 289369"/>
                <a:gd name="connsiteY41" fmla="*/ 28727 h 216403"/>
                <a:gd name="connsiteX42" fmla="*/ 267938 w 289369"/>
                <a:gd name="connsiteY42" fmla="*/ 38430 h 216403"/>
                <a:gd name="connsiteX43" fmla="*/ 277178 w 289369"/>
                <a:gd name="connsiteY43" fmla="*/ 46325 h 216403"/>
                <a:gd name="connsiteX44" fmla="*/ 279178 w 289369"/>
                <a:gd name="connsiteY44" fmla="*/ 53744 h 216403"/>
                <a:gd name="connsiteX45" fmla="*/ 289370 w 289369"/>
                <a:gd name="connsiteY45" fmla="*/ 58310 h 216403"/>
                <a:gd name="connsiteX46" fmla="*/ 284607 w 289369"/>
                <a:gd name="connsiteY46" fmla="*/ 75432 h 216403"/>
                <a:gd name="connsiteX47" fmla="*/ 285274 w 289369"/>
                <a:gd name="connsiteY47" fmla="*/ 105110 h 216403"/>
                <a:gd name="connsiteX48" fmla="*/ 279940 w 289369"/>
                <a:gd name="connsiteY48" fmla="*/ 117666 h 216403"/>
                <a:gd name="connsiteX49" fmla="*/ 287750 w 289369"/>
                <a:gd name="connsiteY49" fmla="*/ 132315 h 21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369" h="216403">
                  <a:moveTo>
                    <a:pt x="288227" y="150959"/>
                  </a:moveTo>
                  <a:lnTo>
                    <a:pt x="264700" y="172267"/>
                  </a:lnTo>
                  <a:lnTo>
                    <a:pt x="254984" y="169318"/>
                  </a:lnTo>
                  <a:lnTo>
                    <a:pt x="251365" y="171982"/>
                  </a:lnTo>
                  <a:lnTo>
                    <a:pt x="251651" y="189008"/>
                  </a:lnTo>
                  <a:lnTo>
                    <a:pt x="233934" y="200233"/>
                  </a:lnTo>
                  <a:lnTo>
                    <a:pt x="227457" y="216404"/>
                  </a:lnTo>
                  <a:lnTo>
                    <a:pt x="227457" y="216404"/>
                  </a:lnTo>
                  <a:lnTo>
                    <a:pt x="174974" y="174930"/>
                  </a:lnTo>
                  <a:lnTo>
                    <a:pt x="125635" y="148581"/>
                  </a:lnTo>
                  <a:lnTo>
                    <a:pt x="87344" y="135645"/>
                  </a:lnTo>
                  <a:lnTo>
                    <a:pt x="88678" y="127655"/>
                  </a:lnTo>
                  <a:lnTo>
                    <a:pt x="93059" y="127179"/>
                  </a:lnTo>
                  <a:lnTo>
                    <a:pt x="94488" y="121281"/>
                  </a:lnTo>
                  <a:lnTo>
                    <a:pt x="90202" y="116335"/>
                  </a:lnTo>
                  <a:lnTo>
                    <a:pt x="79724" y="110628"/>
                  </a:lnTo>
                  <a:lnTo>
                    <a:pt x="62198" y="119569"/>
                  </a:lnTo>
                  <a:lnTo>
                    <a:pt x="59817" y="113576"/>
                  </a:lnTo>
                  <a:lnTo>
                    <a:pt x="43148" y="106537"/>
                  </a:lnTo>
                  <a:lnTo>
                    <a:pt x="0" y="95027"/>
                  </a:lnTo>
                  <a:lnTo>
                    <a:pt x="3143" y="90842"/>
                  </a:lnTo>
                  <a:lnTo>
                    <a:pt x="9049" y="94742"/>
                  </a:lnTo>
                  <a:lnTo>
                    <a:pt x="10763" y="92269"/>
                  </a:lnTo>
                  <a:lnTo>
                    <a:pt x="5144" y="90176"/>
                  </a:lnTo>
                  <a:lnTo>
                    <a:pt x="5144" y="90176"/>
                  </a:lnTo>
                  <a:lnTo>
                    <a:pt x="23431" y="90652"/>
                  </a:lnTo>
                  <a:lnTo>
                    <a:pt x="37529" y="73625"/>
                  </a:lnTo>
                  <a:lnTo>
                    <a:pt x="48387" y="78191"/>
                  </a:lnTo>
                  <a:lnTo>
                    <a:pt x="53721" y="77144"/>
                  </a:lnTo>
                  <a:lnTo>
                    <a:pt x="58293" y="69154"/>
                  </a:lnTo>
                  <a:lnTo>
                    <a:pt x="66580" y="63637"/>
                  </a:lnTo>
                  <a:lnTo>
                    <a:pt x="71819" y="67442"/>
                  </a:lnTo>
                  <a:lnTo>
                    <a:pt x="107728" y="59071"/>
                  </a:lnTo>
                  <a:lnTo>
                    <a:pt x="119824" y="62686"/>
                  </a:lnTo>
                  <a:lnTo>
                    <a:pt x="130588" y="59927"/>
                  </a:lnTo>
                  <a:lnTo>
                    <a:pt x="160115" y="37859"/>
                  </a:lnTo>
                  <a:lnTo>
                    <a:pt x="191071" y="40903"/>
                  </a:lnTo>
                  <a:lnTo>
                    <a:pt x="204502" y="38905"/>
                  </a:lnTo>
                  <a:lnTo>
                    <a:pt x="235172" y="22925"/>
                  </a:lnTo>
                  <a:lnTo>
                    <a:pt x="259080" y="0"/>
                  </a:lnTo>
                  <a:lnTo>
                    <a:pt x="264890" y="1237"/>
                  </a:lnTo>
                  <a:lnTo>
                    <a:pt x="269462" y="28727"/>
                  </a:lnTo>
                  <a:lnTo>
                    <a:pt x="267938" y="38430"/>
                  </a:lnTo>
                  <a:lnTo>
                    <a:pt x="277178" y="46325"/>
                  </a:lnTo>
                  <a:lnTo>
                    <a:pt x="279178" y="53744"/>
                  </a:lnTo>
                  <a:lnTo>
                    <a:pt x="289370" y="58310"/>
                  </a:lnTo>
                  <a:lnTo>
                    <a:pt x="284607" y="75432"/>
                  </a:lnTo>
                  <a:lnTo>
                    <a:pt x="285274" y="105110"/>
                  </a:lnTo>
                  <a:lnTo>
                    <a:pt x="279940" y="117666"/>
                  </a:lnTo>
                  <a:lnTo>
                    <a:pt x="287750" y="13231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39" name="Forma libre 26">
              <a:extLst>
                <a:ext uri="{FF2B5EF4-FFF2-40B4-BE49-F238E27FC236}">
                  <a16:creationId xmlns:a16="http://schemas.microsoft.com/office/drawing/2014/main" id="{E329FBE8-FC12-0A9A-C6B9-F3DBC00ED7AA}"/>
                </a:ext>
              </a:extLst>
            </p:cNvPr>
            <p:cNvSpPr/>
            <p:nvPr/>
          </p:nvSpPr>
          <p:spPr>
            <a:xfrm>
              <a:off x="9359663" y="3961441"/>
              <a:ext cx="92577" cy="123211"/>
            </a:xfrm>
            <a:custGeom>
              <a:avLst/>
              <a:gdLst>
                <a:gd name="connsiteX0" fmla="*/ 109728 w 112394"/>
                <a:gd name="connsiteY0" fmla="*/ 117381 h 128225"/>
                <a:gd name="connsiteX1" fmla="*/ 100679 w 112394"/>
                <a:gd name="connsiteY1" fmla="*/ 117191 h 128225"/>
                <a:gd name="connsiteX2" fmla="*/ 78296 w 112394"/>
                <a:gd name="connsiteY2" fmla="*/ 124325 h 128225"/>
                <a:gd name="connsiteX3" fmla="*/ 69628 w 112394"/>
                <a:gd name="connsiteY3" fmla="*/ 116715 h 128225"/>
                <a:gd name="connsiteX4" fmla="*/ 63627 w 112394"/>
                <a:gd name="connsiteY4" fmla="*/ 117857 h 128225"/>
                <a:gd name="connsiteX5" fmla="*/ 51245 w 112394"/>
                <a:gd name="connsiteY5" fmla="*/ 128225 h 128225"/>
                <a:gd name="connsiteX6" fmla="*/ 38576 w 112394"/>
                <a:gd name="connsiteY6" fmla="*/ 117096 h 128225"/>
                <a:gd name="connsiteX7" fmla="*/ 25908 w 112394"/>
                <a:gd name="connsiteY7" fmla="*/ 119379 h 128225"/>
                <a:gd name="connsiteX8" fmla="*/ 25908 w 112394"/>
                <a:gd name="connsiteY8" fmla="*/ 119379 h 128225"/>
                <a:gd name="connsiteX9" fmla="*/ 857 w 112394"/>
                <a:gd name="connsiteY9" fmla="*/ 77715 h 128225"/>
                <a:gd name="connsiteX10" fmla="*/ 0 w 112394"/>
                <a:gd name="connsiteY10" fmla="*/ 68393 h 128225"/>
                <a:gd name="connsiteX11" fmla="*/ 30194 w 112394"/>
                <a:gd name="connsiteY11" fmla="*/ 42234 h 128225"/>
                <a:gd name="connsiteX12" fmla="*/ 35433 w 112394"/>
                <a:gd name="connsiteY12" fmla="*/ 23400 h 128225"/>
                <a:gd name="connsiteX13" fmla="*/ 56769 w 112394"/>
                <a:gd name="connsiteY13" fmla="*/ 0 h 128225"/>
                <a:gd name="connsiteX14" fmla="*/ 59912 w 112394"/>
                <a:gd name="connsiteY14" fmla="*/ 3425 h 128225"/>
                <a:gd name="connsiteX15" fmla="*/ 59436 w 112394"/>
                <a:gd name="connsiteY15" fmla="*/ 13508 h 128225"/>
                <a:gd name="connsiteX16" fmla="*/ 74390 w 112394"/>
                <a:gd name="connsiteY16" fmla="*/ 31771 h 128225"/>
                <a:gd name="connsiteX17" fmla="*/ 78962 w 112394"/>
                <a:gd name="connsiteY17" fmla="*/ 46515 h 128225"/>
                <a:gd name="connsiteX18" fmla="*/ 99346 w 112394"/>
                <a:gd name="connsiteY18" fmla="*/ 63542 h 128225"/>
                <a:gd name="connsiteX19" fmla="*/ 102394 w 112394"/>
                <a:gd name="connsiteY19" fmla="*/ 77620 h 128225"/>
                <a:gd name="connsiteX20" fmla="*/ 106871 w 112394"/>
                <a:gd name="connsiteY20" fmla="*/ 74005 h 128225"/>
                <a:gd name="connsiteX21" fmla="*/ 109061 w 112394"/>
                <a:gd name="connsiteY21" fmla="*/ 78666 h 128225"/>
                <a:gd name="connsiteX22" fmla="*/ 112395 w 112394"/>
                <a:gd name="connsiteY22" fmla="*/ 93696 h 128225"/>
                <a:gd name="connsiteX23" fmla="*/ 107918 w 112394"/>
                <a:gd name="connsiteY23" fmla="*/ 109581 h 1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394" h="128225">
                  <a:moveTo>
                    <a:pt x="109728" y="117381"/>
                  </a:moveTo>
                  <a:lnTo>
                    <a:pt x="100679" y="117191"/>
                  </a:lnTo>
                  <a:lnTo>
                    <a:pt x="78296" y="124325"/>
                  </a:lnTo>
                  <a:lnTo>
                    <a:pt x="69628" y="116715"/>
                  </a:lnTo>
                  <a:lnTo>
                    <a:pt x="63627" y="117857"/>
                  </a:lnTo>
                  <a:lnTo>
                    <a:pt x="51245" y="128225"/>
                  </a:lnTo>
                  <a:lnTo>
                    <a:pt x="38576" y="117096"/>
                  </a:lnTo>
                  <a:lnTo>
                    <a:pt x="25908" y="119379"/>
                  </a:lnTo>
                  <a:lnTo>
                    <a:pt x="25908" y="119379"/>
                  </a:lnTo>
                  <a:lnTo>
                    <a:pt x="857" y="77715"/>
                  </a:lnTo>
                  <a:lnTo>
                    <a:pt x="0" y="68393"/>
                  </a:lnTo>
                  <a:lnTo>
                    <a:pt x="30194" y="42234"/>
                  </a:lnTo>
                  <a:lnTo>
                    <a:pt x="35433" y="23400"/>
                  </a:lnTo>
                  <a:lnTo>
                    <a:pt x="56769" y="0"/>
                  </a:lnTo>
                  <a:lnTo>
                    <a:pt x="59912" y="3425"/>
                  </a:lnTo>
                  <a:lnTo>
                    <a:pt x="59436" y="13508"/>
                  </a:lnTo>
                  <a:lnTo>
                    <a:pt x="74390" y="31771"/>
                  </a:lnTo>
                  <a:lnTo>
                    <a:pt x="78962" y="46515"/>
                  </a:lnTo>
                  <a:lnTo>
                    <a:pt x="99346" y="63542"/>
                  </a:lnTo>
                  <a:lnTo>
                    <a:pt x="102394" y="77620"/>
                  </a:lnTo>
                  <a:lnTo>
                    <a:pt x="106871" y="74005"/>
                  </a:lnTo>
                  <a:lnTo>
                    <a:pt x="109061" y="78666"/>
                  </a:lnTo>
                  <a:lnTo>
                    <a:pt x="112395" y="93696"/>
                  </a:lnTo>
                  <a:lnTo>
                    <a:pt x="107918" y="109581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0" name="Forma libre 27">
              <a:extLst>
                <a:ext uri="{FF2B5EF4-FFF2-40B4-BE49-F238E27FC236}">
                  <a16:creationId xmlns:a16="http://schemas.microsoft.com/office/drawing/2014/main" id="{08B37AD3-5B51-EE1A-7EF6-754DCE0174D5}"/>
                </a:ext>
              </a:extLst>
            </p:cNvPr>
            <p:cNvSpPr/>
            <p:nvPr/>
          </p:nvSpPr>
          <p:spPr>
            <a:xfrm>
              <a:off x="7685719" y="2308110"/>
              <a:ext cx="996924" cy="1044352"/>
            </a:xfrm>
            <a:custGeom>
              <a:avLst/>
              <a:gdLst>
                <a:gd name="connsiteX0" fmla="*/ 26289 w 1127950"/>
                <a:gd name="connsiteY0" fmla="*/ 301824 h 1181611"/>
                <a:gd name="connsiteX1" fmla="*/ 29337 w 1127950"/>
                <a:gd name="connsiteY1" fmla="*/ 295641 h 1181611"/>
                <a:gd name="connsiteX2" fmla="*/ 51340 w 1127950"/>
                <a:gd name="connsiteY2" fmla="*/ 288221 h 1181611"/>
                <a:gd name="connsiteX3" fmla="*/ 54293 w 1127950"/>
                <a:gd name="connsiteY3" fmla="*/ 300777 h 1181611"/>
                <a:gd name="connsiteX4" fmla="*/ 64579 w 1127950"/>
                <a:gd name="connsiteY4" fmla="*/ 307056 h 1181611"/>
                <a:gd name="connsiteX5" fmla="*/ 79820 w 1127950"/>
                <a:gd name="connsiteY5" fmla="*/ 304963 h 1181611"/>
                <a:gd name="connsiteX6" fmla="*/ 84772 w 1127950"/>
                <a:gd name="connsiteY6" fmla="*/ 313143 h 1181611"/>
                <a:gd name="connsiteX7" fmla="*/ 103918 w 1127950"/>
                <a:gd name="connsiteY7" fmla="*/ 316282 h 1181611"/>
                <a:gd name="connsiteX8" fmla="*/ 110299 w 1127950"/>
                <a:gd name="connsiteY8" fmla="*/ 327792 h 1181611"/>
                <a:gd name="connsiteX9" fmla="*/ 116396 w 1127950"/>
                <a:gd name="connsiteY9" fmla="*/ 330456 h 1181611"/>
                <a:gd name="connsiteX10" fmla="*/ 128111 w 1127950"/>
                <a:gd name="connsiteY10" fmla="*/ 315141 h 1181611"/>
                <a:gd name="connsiteX11" fmla="*/ 161735 w 1127950"/>
                <a:gd name="connsiteY11" fmla="*/ 289268 h 1181611"/>
                <a:gd name="connsiteX12" fmla="*/ 181928 w 1127950"/>
                <a:gd name="connsiteY12" fmla="*/ 256736 h 1181611"/>
                <a:gd name="connsiteX13" fmla="*/ 176117 w 1127950"/>
                <a:gd name="connsiteY13" fmla="*/ 238662 h 1181611"/>
                <a:gd name="connsiteX14" fmla="*/ 166878 w 1127950"/>
                <a:gd name="connsiteY14" fmla="*/ 223823 h 1181611"/>
                <a:gd name="connsiteX15" fmla="*/ 183261 w 1127950"/>
                <a:gd name="connsiteY15" fmla="*/ 185869 h 1181611"/>
                <a:gd name="connsiteX16" fmla="*/ 192024 w 1127950"/>
                <a:gd name="connsiteY16" fmla="*/ 183396 h 1181611"/>
                <a:gd name="connsiteX17" fmla="*/ 188595 w 1127950"/>
                <a:gd name="connsiteY17" fmla="*/ 163040 h 1181611"/>
                <a:gd name="connsiteX18" fmla="*/ 192500 w 1127950"/>
                <a:gd name="connsiteY18" fmla="*/ 159616 h 1181611"/>
                <a:gd name="connsiteX19" fmla="*/ 202025 w 1127950"/>
                <a:gd name="connsiteY19" fmla="*/ 161138 h 1181611"/>
                <a:gd name="connsiteX20" fmla="*/ 202025 w 1127950"/>
                <a:gd name="connsiteY20" fmla="*/ 148201 h 1181611"/>
                <a:gd name="connsiteX21" fmla="*/ 210217 w 1127950"/>
                <a:gd name="connsiteY21" fmla="*/ 139925 h 1181611"/>
                <a:gd name="connsiteX22" fmla="*/ 229076 w 1127950"/>
                <a:gd name="connsiteY22" fmla="*/ 131650 h 1181611"/>
                <a:gd name="connsiteX23" fmla="*/ 232220 w 1127950"/>
                <a:gd name="connsiteY23" fmla="*/ 126133 h 1181611"/>
                <a:gd name="connsiteX24" fmla="*/ 232505 w 1127950"/>
                <a:gd name="connsiteY24" fmla="*/ 115954 h 1181611"/>
                <a:gd name="connsiteX25" fmla="*/ 221837 w 1127950"/>
                <a:gd name="connsiteY25" fmla="*/ 111198 h 1181611"/>
                <a:gd name="connsiteX26" fmla="*/ 220408 w 1127950"/>
                <a:gd name="connsiteY26" fmla="*/ 106823 h 1181611"/>
                <a:gd name="connsiteX27" fmla="*/ 228981 w 1127950"/>
                <a:gd name="connsiteY27" fmla="*/ 92269 h 1181611"/>
                <a:gd name="connsiteX28" fmla="*/ 228695 w 1127950"/>
                <a:gd name="connsiteY28" fmla="*/ 77049 h 1181611"/>
                <a:gd name="connsiteX29" fmla="*/ 237268 w 1127950"/>
                <a:gd name="connsiteY29" fmla="*/ 44803 h 1181611"/>
                <a:gd name="connsiteX30" fmla="*/ 243269 w 1127950"/>
                <a:gd name="connsiteY30" fmla="*/ 40332 h 1181611"/>
                <a:gd name="connsiteX31" fmla="*/ 242792 w 1127950"/>
                <a:gd name="connsiteY31" fmla="*/ 22829 h 1181611"/>
                <a:gd name="connsiteX32" fmla="*/ 259556 w 1127950"/>
                <a:gd name="connsiteY32" fmla="*/ 17407 h 1181611"/>
                <a:gd name="connsiteX33" fmla="*/ 261556 w 1127950"/>
                <a:gd name="connsiteY33" fmla="*/ 5137 h 1181611"/>
                <a:gd name="connsiteX34" fmla="*/ 268891 w 1127950"/>
                <a:gd name="connsiteY34" fmla="*/ 0 h 1181611"/>
                <a:gd name="connsiteX35" fmla="*/ 275272 w 1127950"/>
                <a:gd name="connsiteY35" fmla="*/ 8466 h 1181611"/>
                <a:gd name="connsiteX36" fmla="*/ 287369 w 1127950"/>
                <a:gd name="connsiteY36" fmla="*/ 9037 h 1181611"/>
                <a:gd name="connsiteX37" fmla="*/ 305562 w 1127950"/>
                <a:gd name="connsiteY37" fmla="*/ 20737 h 1181611"/>
                <a:gd name="connsiteX38" fmla="*/ 315658 w 1127950"/>
                <a:gd name="connsiteY38" fmla="*/ 22925 h 1181611"/>
                <a:gd name="connsiteX39" fmla="*/ 324803 w 1127950"/>
                <a:gd name="connsiteY39" fmla="*/ 41378 h 1181611"/>
                <a:gd name="connsiteX40" fmla="*/ 336804 w 1127950"/>
                <a:gd name="connsiteY40" fmla="*/ 48132 h 1181611"/>
                <a:gd name="connsiteX41" fmla="*/ 339471 w 1127950"/>
                <a:gd name="connsiteY41" fmla="*/ 53649 h 1181611"/>
                <a:gd name="connsiteX42" fmla="*/ 357949 w 1127950"/>
                <a:gd name="connsiteY42" fmla="*/ 55837 h 1181611"/>
                <a:gd name="connsiteX43" fmla="*/ 372999 w 1127950"/>
                <a:gd name="connsiteY43" fmla="*/ 68774 h 1181611"/>
                <a:gd name="connsiteX44" fmla="*/ 382333 w 1127950"/>
                <a:gd name="connsiteY44" fmla="*/ 68774 h 1181611"/>
                <a:gd name="connsiteX45" fmla="*/ 389572 w 1127950"/>
                <a:gd name="connsiteY45" fmla="*/ 79142 h 1181611"/>
                <a:gd name="connsiteX46" fmla="*/ 405194 w 1127950"/>
                <a:gd name="connsiteY46" fmla="*/ 76383 h 1181611"/>
                <a:gd name="connsiteX47" fmla="*/ 415671 w 1127950"/>
                <a:gd name="connsiteY47" fmla="*/ 94362 h 1181611"/>
                <a:gd name="connsiteX48" fmla="*/ 427768 w 1127950"/>
                <a:gd name="connsiteY48" fmla="*/ 91984 h 1181611"/>
                <a:gd name="connsiteX49" fmla="*/ 442627 w 1127950"/>
                <a:gd name="connsiteY49" fmla="*/ 96454 h 1181611"/>
                <a:gd name="connsiteX50" fmla="*/ 444818 w 1127950"/>
                <a:gd name="connsiteY50" fmla="*/ 102162 h 1181611"/>
                <a:gd name="connsiteX51" fmla="*/ 460820 w 1127950"/>
                <a:gd name="connsiteY51" fmla="*/ 93030 h 1181611"/>
                <a:gd name="connsiteX52" fmla="*/ 464725 w 1127950"/>
                <a:gd name="connsiteY52" fmla="*/ 98166 h 1181611"/>
                <a:gd name="connsiteX53" fmla="*/ 470154 w 1127950"/>
                <a:gd name="connsiteY53" fmla="*/ 97310 h 1181611"/>
                <a:gd name="connsiteX54" fmla="*/ 475107 w 1127950"/>
                <a:gd name="connsiteY54" fmla="*/ 91793 h 1181611"/>
                <a:gd name="connsiteX55" fmla="*/ 490347 w 1127950"/>
                <a:gd name="connsiteY55" fmla="*/ 85135 h 1181611"/>
                <a:gd name="connsiteX56" fmla="*/ 490442 w 1127950"/>
                <a:gd name="connsiteY56" fmla="*/ 74862 h 1181611"/>
                <a:gd name="connsiteX57" fmla="*/ 495586 w 1127950"/>
                <a:gd name="connsiteY57" fmla="*/ 75242 h 1181611"/>
                <a:gd name="connsiteX58" fmla="*/ 502634 w 1127950"/>
                <a:gd name="connsiteY58" fmla="*/ 81710 h 1181611"/>
                <a:gd name="connsiteX59" fmla="*/ 514255 w 1127950"/>
                <a:gd name="connsiteY59" fmla="*/ 84849 h 1181611"/>
                <a:gd name="connsiteX60" fmla="*/ 538448 w 1127950"/>
                <a:gd name="connsiteY60" fmla="*/ 82566 h 1181611"/>
                <a:gd name="connsiteX61" fmla="*/ 557022 w 1127950"/>
                <a:gd name="connsiteY61" fmla="*/ 100545 h 1181611"/>
                <a:gd name="connsiteX62" fmla="*/ 573405 w 1127950"/>
                <a:gd name="connsiteY62" fmla="*/ 111864 h 1181611"/>
                <a:gd name="connsiteX63" fmla="*/ 582739 w 1127950"/>
                <a:gd name="connsiteY63" fmla="*/ 113862 h 1181611"/>
                <a:gd name="connsiteX64" fmla="*/ 599313 w 1127950"/>
                <a:gd name="connsiteY64" fmla="*/ 105206 h 1181611"/>
                <a:gd name="connsiteX65" fmla="*/ 615601 w 1127950"/>
                <a:gd name="connsiteY65" fmla="*/ 107108 h 1181611"/>
                <a:gd name="connsiteX66" fmla="*/ 619792 w 1127950"/>
                <a:gd name="connsiteY66" fmla="*/ 104825 h 1181611"/>
                <a:gd name="connsiteX67" fmla="*/ 622173 w 1127950"/>
                <a:gd name="connsiteY67" fmla="*/ 97501 h 1181611"/>
                <a:gd name="connsiteX68" fmla="*/ 619887 w 1127950"/>
                <a:gd name="connsiteY68" fmla="*/ 84754 h 1181611"/>
                <a:gd name="connsiteX69" fmla="*/ 637889 w 1127950"/>
                <a:gd name="connsiteY69" fmla="*/ 55456 h 1181611"/>
                <a:gd name="connsiteX70" fmla="*/ 652272 w 1127950"/>
                <a:gd name="connsiteY70" fmla="*/ 50320 h 1181611"/>
                <a:gd name="connsiteX71" fmla="*/ 663226 w 1127950"/>
                <a:gd name="connsiteY71" fmla="*/ 35861 h 1181611"/>
                <a:gd name="connsiteX72" fmla="*/ 687038 w 1127950"/>
                <a:gd name="connsiteY72" fmla="*/ 32151 h 1181611"/>
                <a:gd name="connsiteX73" fmla="*/ 687705 w 1127950"/>
                <a:gd name="connsiteY73" fmla="*/ 22639 h 1181611"/>
                <a:gd name="connsiteX74" fmla="*/ 673037 w 1127950"/>
                <a:gd name="connsiteY74" fmla="*/ 21498 h 1181611"/>
                <a:gd name="connsiteX75" fmla="*/ 668464 w 1127950"/>
                <a:gd name="connsiteY75" fmla="*/ 15220 h 1181611"/>
                <a:gd name="connsiteX76" fmla="*/ 671417 w 1127950"/>
                <a:gd name="connsiteY76" fmla="*/ 8181 h 1181611"/>
                <a:gd name="connsiteX77" fmla="*/ 678371 w 1127950"/>
                <a:gd name="connsiteY77" fmla="*/ 5137 h 1181611"/>
                <a:gd name="connsiteX78" fmla="*/ 691515 w 1127950"/>
                <a:gd name="connsiteY78" fmla="*/ 13603 h 1181611"/>
                <a:gd name="connsiteX79" fmla="*/ 705136 w 1127950"/>
                <a:gd name="connsiteY79" fmla="*/ 15886 h 1181611"/>
                <a:gd name="connsiteX80" fmla="*/ 711613 w 1127950"/>
                <a:gd name="connsiteY80" fmla="*/ 25398 h 1181611"/>
                <a:gd name="connsiteX81" fmla="*/ 725233 w 1127950"/>
                <a:gd name="connsiteY81" fmla="*/ 28061 h 1181611"/>
                <a:gd name="connsiteX82" fmla="*/ 733615 w 1127950"/>
                <a:gd name="connsiteY82" fmla="*/ 20356 h 1181611"/>
                <a:gd name="connsiteX83" fmla="*/ 747998 w 1127950"/>
                <a:gd name="connsiteY83" fmla="*/ 25778 h 1181611"/>
                <a:gd name="connsiteX84" fmla="*/ 778573 w 1127950"/>
                <a:gd name="connsiteY84" fmla="*/ 15790 h 1181611"/>
                <a:gd name="connsiteX85" fmla="*/ 786098 w 1127950"/>
                <a:gd name="connsiteY85" fmla="*/ 16932 h 1181611"/>
                <a:gd name="connsiteX86" fmla="*/ 781907 w 1127950"/>
                <a:gd name="connsiteY86" fmla="*/ 23781 h 1181611"/>
                <a:gd name="connsiteX87" fmla="*/ 784574 w 1127950"/>
                <a:gd name="connsiteY87" fmla="*/ 25398 h 1181611"/>
                <a:gd name="connsiteX88" fmla="*/ 789432 w 1127950"/>
                <a:gd name="connsiteY88" fmla="*/ 18929 h 1181611"/>
                <a:gd name="connsiteX89" fmla="*/ 800386 w 1127950"/>
                <a:gd name="connsiteY89" fmla="*/ 27110 h 1181611"/>
                <a:gd name="connsiteX90" fmla="*/ 810863 w 1127950"/>
                <a:gd name="connsiteY90" fmla="*/ 24827 h 1181611"/>
                <a:gd name="connsiteX91" fmla="*/ 810863 w 1127950"/>
                <a:gd name="connsiteY91" fmla="*/ 24827 h 1181611"/>
                <a:gd name="connsiteX92" fmla="*/ 817721 w 1127950"/>
                <a:gd name="connsiteY92" fmla="*/ 30820 h 1181611"/>
                <a:gd name="connsiteX93" fmla="*/ 846106 w 1127950"/>
                <a:gd name="connsiteY93" fmla="*/ 38334 h 1181611"/>
                <a:gd name="connsiteX94" fmla="*/ 857726 w 1127950"/>
                <a:gd name="connsiteY94" fmla="*/ 49559 h 1181611"/>
                <a:gd name="connsiteX95" fmla="*/ 865537 w 1127950"/>
                <a:gd name="connsiteY95" fmla="*/ 61069 h 1181611"/>
                <a:gd name="connsiteX96" fmla="*/ 887444 w 1127950"/>
                <a:gd name="connsiteY96" fmla="*/ 81330 h 1181611"/>
                <a:gd name="connsiteX97" fmla="*/ 900589 w 1127950"/>
                <a:gd name="connsiteY97" fmla="*/ 119093 h 1181611"/>
                <a:gd name="connsiteX98" fmla="*/ 896398 w 1127950"/>
                <a:gd name="connsiteY98" fmla="*/ 146964 h 1181611"/>
                <a:gd name="connsiteX99" fmla="*/ 898017 w 1127950"/>
                <a:gd name="connsiteY99" fmla="*/ 160186 h 1181611"/>
                <a:gd name="connsiteX100" fmla="*/ 914019 w 1127950"/>
                <a:gd name="connsiteY100" fmla="*/ 197760 h 1181611"/>
                <a:gd name="connsiteX101" fmla="*/ 910114 w 1127950"/>
                <a:gd name="connsiteY101" fmla="*/ 219448 h 1181611"/>
                <a:gd name="connsiteX102" fmla="*/ 911828 w 1127950"/>
                <a:gd name="connsiteY102" fmla="*/ 238377 h 1181611"/>
                <a:gd name="connsiteX103" fmla="*/ 923258 w 1127950"/>
                <a:gd name="connsiteY103" fmla="*/ 280897 h 1181611"/>
                <a:gd name="connsiteX104" fmla="*/ 911828 w 1127950"/>
                <a:gd name="connsiteY104" fmla="*/ 310480 h 1181611"/>
                <a:gd name="connsiteX105" fmla="*/ 901732 w 1127950"/>
                <a:gd name="connsiteY105" fmla="*/ 318185 h 1181611"/>
                <a:gd name="connsiteX106" fmla="*/ 888397 w 1127950"/>
                <a:gd name="connsiteY106" fmla="*/ 338636 h 1181611"/>
                <a:gd name="connsiteX107" fmla="*/ 887539 w 1127950"/>
                <a:gd name="connsiteY107" fmla="*/ 346817 h 1181611"/>
                <a:gd name="connsiteX108" fmla="*/ 893921 w 1127950"/>
                <a:gd name="connsiteY108" fmla="*/ 354617 h 1181611"/>
                <a:gd name="connsiteX109" fmla="*/ 906685 w 1127950"/>
                <a:gd name="connsiteY109" fmla="*/ 357090 h 1181611"/>
                <a:gd name="connsiteX110" fmla="*/ 914305 w 1127950"/>
                <a:gd name="connsiteY110" fmla="*/ 368790 h 1181611"/>
                <a:gd name="connsiteX111" fmla="*/ 892778 w 1127950"/>
                <a:gd name="connsiteY111" fmla="*/ 373070 h 1181611"/>
                <a:gd name="connsiteX112" fmla="*/ 879824 w 1127950"/>
                <a:gd name="connsiteY112" fmla="*/ 386007 h 1181611"/>
                <a:gd name="connsiteX113" fmla="*/ 885825 w 1127950"/>
                <a:gd name="connsiteY113" fmla="*/ 415971 h 1181611"/>
                <a:gd name="connsiteX114" fmla="*/ 902684 w 1127950"/>
                <a:gd name="connsiteY114" fmla="*/ 436137 h 1181611"/>
                <a:gd name="connsiteX115" fmla="*/ 908399 w 1127950"/>
                <a:gd name="connsiteY115" fmla="*/ 452688 h 1181611"/>
                <a:gd name="connsiteX116" fmla="*/ 931545 w 1127950"/>
                <a:gd name="connsiteY116" fmla="*/ 471047 h 1181611"/>
                <a:gd name="connsiteX117" fmla="*/ 936688 w 1127950"/>
                <a:gd name="connsiteY117" fmla="*/ 500725 h 1181611"/>
                <a:gd name="connsiteX118" fmla="*/ 942594 w 1127950"/>
                <a:gd name="connsiteY118" fmla="*/ 508905 h 1181611"/>
                <a:gd name="connsiteX119" fmla="*/ 954977 w 1127950"/>
                <a:gd name="connsiteY119" fmla="*/ 520320 h 1181611"/>
                <a:gd name="connsiteX120" fmla="*/ 987552 w 1127950"/>
                <a:gd name="connsiteY120" fmla="*/ 535445 h 1181611"/>
                <a:gd name="connsiteX121" fmla="*/ 1014031 w 1127950"/>
                <a:gd name="connsiteY121" fmla="*/ 536967 h 1181611"/>
                <a:gd name="connsiteX122" fmla="*/ 1034034 w 1127950"/>
                <a:gd name="connsiteY122" fmla="*/ 549808 h 1181611"/>
                <a:gd name="connsiteX123" fmla="*/ 1040606 w 1127950"/>
                <a:gd name="connsiteY123" fmla="*/ 547811 h 1181611"/>
                <a:gd name="connsiteX124" fmla="*/ 1043273 w 1127950"/>
                <a:gd name="connsiteY124" fmla="*/ 542864 h 1181611"/>
                <a:gd name="connsiteX125" fmla="*/ 1038511 w 1127950"/>
                <a:gd name="connsiteY125" fmla="*/ 526503 h 1181611"/>
                <a:gd name="connsiteX126" fmla="*/ 1043369 w 1127950"/>
                <a:gd name="connsiteY126" fmla="*/ 506147 h 1181611"/>
                <a:gd name="connsiteX127" fmla="*/ 1048893 w 1127950"/>
                <a:gd name="connsiteY127" fmla="*/ 496540 h 1181611"/>
                <a:gd name="connsiteX128" fmla="*/ 1077944 w 1127950"/>
                <a:gd name="connsiteY128" fmla="*/ 477230 h 1181611"/>
                <a:gd name="connsiteX129" fmla="*/ 1077944 w 1127950"/>
                <a:gd name="connsiteY129" fmla="*/ 477230 h 1181611"/>
                <a:gd name="connsiteX130" fmla="*/ 1081278 w 1127950"/>
                <a:gd name="connsiteY130" fmla="*/ 482176 h 1181611"/>
                <a:gd name="connsiteX131" fmla="*/ 1081659 w 1127950"/>
                <a:gd name="connsiteY131" fmla="*/ 497871 h 1181611"/>
                <a:gd name="connsiteX132" fmla="*/ 1088803 w 1127950"/>
                <a:gd name="connsiteY132" fmla="*/ 501105 h 1181611"/>
                <a:gd name="connsiteX133" fmla="*/ 1092232 w 1127950"/>
                <a:gd name="connsiteY133" fmla="*/ 511569 h 1181611"/>
                <a:gd name="connsiteX134" fmla="*/ 1106805 w 1127950"/>
                <a:gd name="connsiteY134" fmla="*/ 518323 h 1181611"/>
                <a:gd name="connsiteX135" fmla="*/ 1114425 w 1127950"/>
                <a:gd name="connsiteY135" fmla="*/ 527264 h 1181611"/>
                <a:gd name="connsiteX136" fmla="*/ 1106710 w 1127950"/>
                <a:gd name="connsiteY136" fmla="*/ 573874 h 1181611"/>
                <a:gd name="connsiteX137" fmla="*/ 1118235 w 1127950"/>
                <a:gd name="connsiteY137" fmla="*/ 578155 h 1181611"/>
                <a:gd name="connsiteX138" fmla="*/ 1127950 w 1127950"/>
                <a:gd name="connsiteY138" fmla="*/ 616204 h 1181611"/>
                <a:gd name="connsiteX139" fmla="*/ 1118711 w 1127950"/>
                <a:gd name="connsiteY139" fmla="*/ 621150 h 1181611"/>
                <a:gd name="connsiteX140" fmla="*/ 1118521 w 1127950"/>
                <a:gd name="connsiteY140" fmla="*/ 625050 h 1181611"/>
                <a:gd name="connsiteX141" fmla="*/ 1123283 w 1127950"/>
                <a:gd name="connsiteY141" fmla="*/ 628569 h 1181611"/>
                <a:gd name="connsiteX142" fmla="*/ 1122140 w 1127950"/>
                <a:gd name="connsiteY142" fmla="*/ 635038 h 1181611"/>
                <a:gd name="connsiteX143" fmla="*/ 1064323 w 1127950"/>
                <a:gd name="connsiteY143" fmla="*/ 640555 h 1181611"/>
                <a:gd name="connsiteX144" fmla="*/ 1048322 w 1127950"/>
                <a:gd name="connsiteY144" fmla="*/ 638367 h 1181611"/>
                <a:gd name="connsiteX145" fmla="*/ 1041082 w 1127950"/>
                <a:gd name="connsiteY145" fmla="*/ 647023 h 1181611"/>
                <a:gd name="connsiteX146" fmla="*/ 1015746 w 1127950"/>
                <a:gd name="connsiteY146" fmla="*/ 638748 h 1181611"/>
                <a:gd name="connsiteX147" fmla="*/ 1006221 w 1127950"/>
                <a:gd name="connsiteY147" fmla="*/ 632089 h 1181611"/>
                <a:gd name="connsiteX148" fmla="*/ 995553 w 1127950"/>
                <a:gd name="connsiteY148" fmla="*/ 631138 h 1181611"/>
                <a:gd name="connsiteX149" fmla="*/ 974122 w 1127950"/>
                <a:gd name="connsiteY149" fmla="*/ 638748 h 1181611"/>
                <a:gd name="connsiteX150" fmla="*/ 952881 w 1127950"/>
                <a:gd name="connsiteY150" fmla="*/ 632089 h 1181611"/>
                <a:gd name="connsiteX151" fmla="*/ 915733 w 1127950"/>
                <a:gd name="connsiteY151" fmla="*/ 629521 h 1181611"/>
                <a:gd name="connsiteX152" fmla="*/ 899446 w 1127950"/>
                <a:gd name="connsiteY152" fmla="*/ 642552 h 1181611"/>
                <a:gd name="connsiteX153" fmla="*/ 894969 w 1127950"/>
                <a:gd name="connsiteY153" fmla="*/ 655299 h 1181611"/>
                <a:gd name="connsiteX154" fmla="*/ 872109 w 1127950"/>
                <a:gd name="connsiteY154" fmla="*/ 672611 h 1181611"/>
                <a:gd name="connsiteX155" fmla="*/ 852392 w 1127950"/>
                <a:gd name="connsiteY155" fmla="*/ 699531 h 1181611"/>
                <a:gd name="connsiteX156" fmla="*/ 830866 w 1127950"/>
                <a:gd name="connsiteY156" fmla="*/ 719887 h 1181611"/>
                <a:gd name="connsiteX157" fmla="*/ 808006 w 1127950"/>
                <a:gd name="connsiteY157" fmla="*/ 726736 h 1181611"/>
                <a:gd name="connsiteX158" fmla="*/ 805815 w 1127950"/>
                <a:gd name="connsiteY158" fmla="*/ 739292 h 1181611"/>
                <a:gd name="connsiteX159" fmla="*/ 813245 w 1127950"/>
                <a:gd name="connsiteY159" fmla="*/ 744143 h 1181611"/>
                <a:gd name="connsiteX160" fmla="*/ 816769 w 1127950"/>
                <a:gd name="connsiteY160" fmla="*/ 759839 h 1181611"/>
                <a:gd name="connsiteX161" fmla="*/ 813816 w 1127950"/>
                <a:gd name="connsiteY161" fmla="*/ 775819 h 1181611"/>
                <a:gd name="connsiteX162" fmla="*/ 817340 w 1127950"/>
                <a:gd name="connsiteY162" fmla="*/ 793797 h 1181611"/>
                <a:gd name="connsiteX163" fmla="*/ 813054 w 1127950"/>
                <a:gd name="connsiteY163" fmla="*/ 805212 h 1181611"/>
                <a:gd name="connsiteX164" fmla="*/ 821531 w 1127950"/>
                <a:gd name="connsiteY164" fmla="*/ 845829 h 1181611"/>
                <a:gd name="connsiteX165" fmla="*/ 794861 w 1127950"/>
                <a:gd name="connsiteY165" fmla="*/ 868849 h 1181611"/>
                <a:gd name="connsiteX166" fmla="*/ 772763 w 1127950"/>
                <a:gd name="connsiteY166" fmla="*/ 896339 h 1181611"/>
                <a:gd name="connsiteX167" fmla="*/ 771906 w 1127950"/>
                <a:gd name="connsiteY167" fmla="*/ 914222 h 1181611"/>
                <a:gd name="connsiteX168" fmla="*/ 759619 w 1127950"/>
                <a:gd name="connsiteY168" fmla="*/ 969108 h 1181611"/>
                <a:gd name="connsiteX169" fmla="*/ 753808 w 1127950"/>
                <a:gd name="connsiteY169" fmla="*/ 972628 h 1181611"/>
                <a:gd name="connsiteX170" fmla="*/ 740759 w 1127950"/>
                <a:gd name="connsiteY170" fmla="*/ 998596 h 1181611"/>
                <a:gd name="connsiteX171" fmla="*/ 739997 w 1127950"/>
                <a:gd name="connsiteY171" fmla="*/ 1010772 h 1181611"/>
                <a:gd name="connsiteX172" fmla="*/ 748094 w 1127950"/>
                <a:gd name="connsiteY172" fmla="*/ 1040165 h 1181611"/>
                <a:gd name="connsiteX173" fmla="*/ 746570 w 1127950"/>
                <a:gd name="connsiteY173" fmla="*/ 1092958 h 1181611"/>
                <a:gd name="connsiteX174" fmla="*/ 744188 w 1127950"/>
                <a:gd name="connsiteY174" fmla="*/ 1098950 h 1181611"/>
                <a:gd name="connsiteX175" fmla="*/ 713613 w 1127950"/>
                <a:gd name="connsiteY175" fmla="*/ 1112458 h 1181611"/>
                <a:gd name="connsiteX176" fmla="*/ 703993 w 1127950"/>
                <a:gd name="connsiteY176" fmla="*/ 1126821 h 1181611"/>
                <a:gd name="connsiteX177" fmla="*/ 692944 w 1127950"/>
                <a:gd name="connsiteY177" fmla="*/ 1155833 h 1181611"/>
                <a:gd name="connsiteX178" fmla="*/ 692944 w 1127950"/>
                <a:gd name="connsiteY178" fmla="*/ 1155833 h 1181611"/>
                <a:gd name="connsiteX179" fmla="*/ 664940 w 1127950"/>
                <a:gd name="connsiteY179" fmla="*/ 1168199 h 1181611"/>
                <a:gd name="connsiteX180" fmla="*/ 661130 w 1127950"/>
                <a:gd name="connsiteY180" fmla="*/ 1181326 h 1181611"/>
                <a:gd name="connsiteX181" fmla="*/ 656558 w 1127950"/>
                <a:gd name="connsiteY181" fmla="*/ 1181612 h 1181611"/>
                <a:gd name="connsiteX182" fmla="*/ 639223 w 1127950"/>
                <a:gd name="connsiteY182" fmla="*/ 1171053 h 1181611"/>
                <a:gd name="connsiteX183" fmla="*/ 630174 w 1127950"/>
                <a:gd name="connsiteY183" fmla="*/ 1151363 h 1181611"/>
                <a:gd name="connsiteX184" fmla="*/ 606457 w 1127950"/>
                <a:gd name="connsiteY184" fmla="*/ 1128628 h 1181611"/>
                <a:gd name="connsiteX185" fmla="*/ 590169 w 1127950"/>
                <a:gd name="connsiteY185" fmla="*/ 1124538 h 1181611"/>
                <a:gd name="connsiteX186" fmla="*/ 576929 w 1127950"/>
                <a:gd name="connsiteY186" fmla="*/ 1107797 h 1181611"/>
                <a:gd name="connsiteX187" fmla="*/ 564071 w 1127950"/>
                <a:gd name="connsiteY187" fmla="*/ 1132148 h 1181611"/>
                <a:gd name="connsiteX188" fmla="*/ 556355 w 1127950"/>
                <a:gd name="connsiteY188" fmla="*/ 1140233 h 1181611"/>
                <a:gd name="connsiteX189" fmla="*/ 549783 w 1127950"/>
                <a:gd name="connsiteY189" fmla="*/ 1139948 h 1181611"/>
                <a:gd name="connsiteX190" fmla="*/ 528828 w 1127950"/>
                <a:gd name="connsiteY190" fmla="*/ 1096382 h 1181611"/>
                <a:gd name="connsiteX191" fmla="*/ 544925 w 1127950"/>
                <a:gd name="connsiteY191" fmla="*/ 1079640 h 1181611"/>
                <a:gd name="connsiteX192" fmla="*/ 561118 w 1127950"/>
                <a:gd name="connsiteY192" fmla="*/ 1071365 h 1181611"/>
                <a:gd name="connsiteX193" fmla="*/ 566833 w 1127950"/>
                <a:gd name="connsiteY193" fmla="*/ 1062899 h 1181611"/>
                <a:gd name="connsiteX194" fmla="*/ 565690 w 1127950"/>
                <a:gd name="connsiteY194" fmla="*/ 1051104 h 1181611"/>
                <a:gd name="connsiteX195" fmla="*/ 554736 w 1127950"/>
                <a:gd name="connsiteY195" fmla="*/ 1051389 h 1181611"/>
                <a:gd name="connsiteX196" fmla="*/ 549783 w 1127950"/>
                <a:gd name="connsiteY196" fmla="*/ 1047870 h 1181611"/>
                <a:gd name="connsiteX197" fmla="*/ 544258 w 1127950"/>
                <a:gd name="connsiteY197" fmla="*/ 1024469 h 1181611"/>
                <a:gd name="connsiteX198" fmla="*/ 524351 w 1127950"/>
                <a:gd name="connsiteY198" fmla="*/ 1022947 h 1181611"/>
                <a:gd name="connsiteX199" fmla="*/ 511683 w 1127950"/>
                <a:gd name="connsiteY199" fmla="*/ 1017240 h 1181611"/>
                <a:gd name="connsiteX200" fmla="*/ 497110 w 1127950"/>
                <a:gd name="connsiteY200" fmla="*/ 1000594 h 1181611"/>
                <a:gd name="connsiteX201" fmla="*/ 491966 w 1127950"/>
                <a:gd name="connsiteY201" fmla="*/ 1000308 h 1181611"/>
                <a:gd name="connsiteX202" fmla="*/ 483298 w 1127950"/>
                <a:gd name="connsiteY202" fmla="*/ 1012769 h 1181611"/>
                <a:gd name="connsiteX203" fmla="*/ 467296 w 1127950"/>
                <a:gd name="connsiteY203" fmla="*/ 1016098 h 1181611"/>
                <a:gd name="connsiteX204" fmla="*/ 446341 w 1127950"/>
                <a:gd name="connsiteY204" fmla="*/ 990986 h 1181611"/>
                <a:gd name="connsiteX205" fmla="*/ 446341 w 1127950"/>
                <a:gd name="connsiteY205" fmla="*/ 990986 h 1181611"/>
                <a:gd name="connsiteX206" fmla="*/ 426148 w 1127950"/>
                <a:gd name="connsiteY206" fmla="*/ 970250 h 1181611"/>
                <a:gd name="connsiteX207" fmla="*/ 420433 w 1127950"/>
                <a:gd name="connsiteY207" fmla="*/ 969679 h 1181611"/>
                <a:gd name="connsiteX208" fmla="*/ 412337 w 1127950"/>
                <a:gd name="connsiteY208" fmla="*/ 975386 h 1181611"/>
                <a:gd name="connsiteX209" fmla="*/ 392906 w 1127950"/>
                <a:gd name="connsiteY209" fmla="*/ 973959 h 1181611"/>
                <a:gd name="connsiteX210" fmla="*/ 387096 w 1127950"/>
                <a:gd name="connsiteY210" fmla="*/ 961784 h 1181611"/>
                <a:gd name="connsiteX211" fmla="*/ 385858 w 1127950"/>
                <a:gd name="connsiteY211" fmla="*/ 940286 h 1181611"/>
                <a:gd name="connsiteX212" fmla="*/ 374237 w 1127950"/>
                <a:gd name="connsiteY212" fmla="*/ 927539 h 1181611"/>
                <a:gd name="connsiteX213" fmla="*/ 367189 w 1127950"/>
                <a:gd name="connsiteY213" fmla="*/ 910988 h 1181611"/>
                <a:gd name="connsiteX214" fmla="*/ 369761 w 1127950"/>
                <a:gd name="connsiteY214" fmla="*/ 902142 h 1181611"/>
                <a:gd name="connsiteX215" fmla="*/ 359759 w 1127950"/>
                <a:gd name="connsiteY215" fmla="*/ 874366 h 1181611"/>
                <a:gd name="connsiteX216" fmla="*/ 355568 w 1127950"/>
                <a:gd name="connsiteY216" fmla="*/ 847637 h 1181611"/>
                <a:gd name="connsiteX217" fmla="*/ 339185 w 1127950"/>
                <a:gd name="connsiteY217" fmla="*/ 831941 h 1181611"/>
                <a:gd name="connsiteX218" fmla="*/ 330613 w 1127950"/>
                <a:gd name="connsiteY218" fmla="*/ 813107 h 1181611"/>
                <a:gd name="connsiteX219" fmla="*/ 320326 w 1127950"/>
                <a:gd name="connsiteY219" fmla="*/ 801597 h 1181611"/>
                <a:gd name="connsiteX220" fmla="*/ 314325 w 1127950"/>
                <a:gd name="connsiteY220" fmla="*/ 773536 h 1181611"/>
                <a:gd name="connsiteX221" fmla="*/ 307562 w 1127950"/>
                <a:gd name="connsiteY221" fmla="*/ 763453 h 1181611"/>
                <a:gd name="connsiteX222" fmla="*/ 300038 w 1127950"/>
                <a:gd name="connsiteY222" fmla="*/ 738817 h 1181611"/>
                <a:gd name="connsiteX223" fmla="*/ 302514 w 1127950"/>
                <a:gd name="connsiteY223" fmla="*/ 730255 h 1181611"/>
                <a:gd name="connsiteX224" fmla="*/ 292703 w 1127950"/>
                <a:gd name="connsiteY224" fmla="*/ 721409 h 1181611"/>
                <a:gd name="connsiteX225" fmla="*/ 291846 w 1127950"/>
                <a:gd name="connsiteY225" fmla="*/ 700482 h 1181611"/>
                <a:gd name="connsiteX226" fmla="*/ 275272 w 1127950"/>
                <a:gd name="connsiteY226" fmla="*/ 678889 h 1181611"/>
                <a:gd name="connsiteX227" fmla="*/ 273939 w 1127950"/>
                <a:gd name="connsiteY227" fmla="*/ 668711 h 1181611"/>
                <a:gd name="connsiteX228" fmla="*/ 263652 w 1127950"/>
                <a:gd name="connsiteY228" fmla="*/ 666238 h 1181611"/>
                <a:gd name="connsiteX229" fmla="*/ 255175 w 1127950"/>
                <a:gd name="connsiteY229" fmla="*/ 653111 h 1181611"/>
                <a:gd name="connsiteX230" fmla="*/ 241363 w 1127950"/>
                <a:gd name="connsiteY230" fmla="*/ 643979 h 1181611"/>
                <a:gd name="connsiteX231" fmla="*/ 202882 w 1127950"/>
                <a:gd name="connsiteY231" fmla="*/ 632850 h 1181611"/>
                <a:gd name="connsiteX232" fmla="*/ 196501 w 1127950"/>
                <a:gd name="connsiteY232" fmla="*/ 642743 h 1181611"/>
                <a:gd name="connsiteX233" fmla="*/ 169926 w 1127950"/>
                <a:gd name="connsiteY233" fmla="*/ 662909 h 1181611"/>
                <a:gd name="connsiteX234" fmla="*/ 157258 w 1127950"/>
                <a:gd name="connsiteY234" fmla="*/ 664716 h 1181611"/>
                <a:gd name="connsiteX235" fmla="*/ 150686 w 1127950"/>
                <a:gd name="connsiteY235" fmla="*/ 669948 h 1181611"/>
                <a:gd name="connsiteX236" fmla="*/ 144018 w 1127950"/>
                <a:gd name="connsiteY236" fmla="*/ 665287 h 1181611"/>
                <a:gd name="connsiteX237" fmla="*/ 136017 w 1127950"/>
                <a:gd name="connsiteY237" fmla="*/ 666999 h 1181611"/>
                <a:gd name="connsiteX238" fmla="*/ 130397 w 1127950"/>
                <a:gd name="connsiteY238" fmla="*/ 648355 h 1181611"/>
                <a:gd name="connsiteX239" fmla="*/ 121063 w 1127950"/>
                <a:gd name="connsiteY239" fmla="*/ 634943 h 1181611"/>
                <a:gd name="connsiteX240" fmla="*/ 113347 w 1127950"/>
                <a:gd name="connsiteY240" fmla="*/ 595752 h 1181611"/>
                <a:gd name="connsiteX241" fmla="*/ 111443 w 1127950"/>
                <a:gd name="connsiteY241" fmla="*/ 593374 h 1181611"/>
                <a:gd name="connsiteX242" fmla="*/ 106013 w 1127950"/>
                <a:gd name="connsiteY242" fmla="*/ 597369 h 1181611"/>
                <a:gd name="connsiteX243" fmla="*/ 100584 w 1127950"/>
                <a:gd name="connsiteY243" fmla="*/ 595467 h 1181611"/>
                <a:gd name="connsiteX244" fmla="*/ 89059 w 1127950"/>
                <a:gd name="connsiteY244" fmla="*/ 552947 h 1181611"/>
                <a:gd name="connsiteX245" fmla="*/ 76486 w 1127950"/>
                <a:gd name="connsiteY245" fmla="*/ 549998 h 1181611"/>
                <a:gd name="connsiteX246" fmla="*/ 68008 w 1127950"/>
                <a:gd name="connsiteY246" fmla="*/ 525171 h 1181611"/>
                <a:gd name="connsiteX247" fmla="*/ 46101 w 1127950"/>
                <a:gd name="connsiteY247" fmla="*/ 523079 h 1181611"/>
                <a:gd name="connsiteX248" fmla="*/ 41053 w 1127950"/>
                <a:gd name="connsiteY248" fmla="*/ 527264 h 1181611"/>
                <a:gd name="connsiteX249" fmla="*/ 29623 w 1127950"/>
                <a:gd name="connsiteY249" fmla="*/ 518132 h 1181611"/>
                <a:gd name="connsiteX250" fmla="*/ 32766 w 1127950"/>
                <a:gd name="connsiteY250" fmla="*/ 504435 h 1181611"/>
                <a:gd name="connsiteX251" fmla="*/ 21336 w 1127950"/>
                <a:gd name="connsiteY251" fmla="*/ 481796 h 1181611"/>
                <a:gd name="connsiteX252" fmla="*/ 14192 w 1127950"/>
                <a:gd name="connsiteY252" fmla="*/ 475612 h 1181611"/>
                <a:gd name="connsiteX253" fmla="*/ 9620 w 1127950"/>
                <a:gd name="connsiteY253" fmla="*/ 458300 h 1181611"/>
                <a:gd name="connsiteX254" fmla="*/ 0 w 1127950"/>
                <a:gd name="connsiteY254" fmla="*/ 452498 h 1181611"/>
                <a:gd name="connsiteX255" fmla="*/ 4858 w 1127950"/>
                <a:gd name="connsiteY255" fmla="*/ 433854 h 1181611"/>
                <a:gd name="connsiteX256" fmla="*/ 5715 w 1127950"/>
                <a:gd name="connsiteY256" fmla="*/ 385151 h 1181611"/>
                <a:gd name="connsiteX257" fmla="*/ 18383 w 1127950"/>
                <a:gd name="connsiteY257" fmla="*/ 354617 h 1181611"/>
                <a:gd name="connsiteX258" fmla="*/ 17621 w 1127950"/>
                <a:gd name="connsiteY258" fmla="*/ 348148 h 1181611"/>
                <a:gd name="connsiteX259" fmla="*/ 13145 w 1127950"/>
                <a:gd name="connsiteY259" fmla="*/ 348909 h 1181611"/>
                <a:gd name="connsiteX260" fmla="*/ 7429 w 1127950"/>
                <a:gd name="connsiteY260" fmla="*/ 342061 h 1181611"/>
                <a:gd name="connsiteX261" fmla="*/ 23908 w 1127950"/>
                <a:gd name="connsiteY261" fmla="*/ 320943 h 1181611"/>
                <a:gd name="connsiteX262" fmla="*/ 35243 w 1127950"/>
                <a:gd name="connsiteY262" fmla="*/ 313619 h 1181611"/>
                <a:gd name="connsiteX263" fmla="*/ 33814 w 1127950"/>
                <a:gd name="connsiteY263" fmla="*/ 306675 h 1181611"/>
                <a:gd name="connsiteX264" fmla="*/ 26861 w 1127950"/>
                <a:gd name="connsiteY264" fmla="*/ 308197 h 118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127950" h="1181611">
                  <a:moveTo>
                    <a:pt x="26289" y="301824"/>
                  </a:moveTo>
                  <a:lnTo>
                    <a:pt x="29337" y="295641"/>
                  </a:lnTo>
                  <a:lnTo>
                    <a:pt x="51340" y="288221"/>
                  </a:lnTo>
                  <a:lnTo>
                    <a:pt x="54293" y="300777"/>
                  </a:lnTo>
                  <a:lnTo>
                    <a:pt x="64579" y="307056"/>
                  </a:lnTo>
                  <a:lnTo>
                    <a:pt x="79820" y="304963"/>
                  </a:lnTo>
                  <a:lnTo>
                    <a:pt x="84772" y="313143"/>
                  </a:lnTo>
                  <a:lnTo>
                    <a:pt x="103918" y="316282"/>
                  </a:lnTo>
                  <a:lnTo>
                    <a:pt x="110299" y="327792"/>
                  </a:lnTo>
                  <a:lnTo>
                    <a:pt x="116396" y="330456"/>
                  </a:lnTo>
                  <a:lnTo>
                    <a:pt x="128111" y="315141"/>
                  </a:lnTo>
                  <a:lnTo>
                    <a:pt x="161735" y="289268"/>
                  </a:lnTo>
                  <a:lnTo>
                    <a:pt x="181928" y="256736"/>
                  </a:lnTo>
                  <a:lnTo>
                    <a:pt x="176117" y="238662"/>
                  </a:lnTo>
                  <a:lnTo>
                    <a:pt x="166878" y="223823"/>
                  </a:lnTo>
                  <a:lnTo>
                    <a:pt x="183261" y="185869"/>
                  </a:lnTo>
                  <a:lnTo>
                    <a:pt x="192024" y="183396"/>
                  </a:lnTo>
                  <a:lnTo>
                    <a:pt x="188595" y="163040"/>
                  </a:lnTo>
                  <a:lnTo>
                    <a:pt x="192500" y="159616"/>
                  </a:lnTo>
                  <a:lnTo>
                    <a:pt x="202025" y="161138"/>
                  </a:lnTo>
                  <a:lnTo>
                    <a:pt x="202025" y="148201"/>
                  </a:lnTo>
                  <a:lnTo>
                    <a:pt x="210217" y="139925"/>
                  </a:lnTo>
                  <a:lnTo>
                    <a:pt x="229076" y="131650"/>
                  </a:lnTo>
                  <a:lnTo>
                    <a:pt x="232220" y="126133"/>
                  </a:lnTo>
                  <a:lnTo>
                    <a:pt x="232505" y="115954"/>
                  </a:lnTo>
                  <a:lnTo>
                    <a:pt x="221837" y="111198"/>
                  </a:lnTo>
                  <a:lnTo>
                    <a:pt x="220408" y="106823"/>
                  </a:lnTo>
                  <a:lnTo>
                    <a:pt x="228981" y="92269"/>
                  </a:lnTo>
                  <a:lnTo>
                    <a:pt x="228695" y="77049"/>
                  </a:lnTo>
                  <a:lnTo>
                    <a:pt x="237268" y="44803"/>
                  </a:lnTo>
                  <a:lnTo>
                    <a:pt x="243269" y="40332"/>
                  </a:lnTo>
                  <a:lnTo>
                    <a:pt x="242792" y="22829"/>
                  </a:lnTo>
                  <a:lnTo>
                    <a:pt x="259556" y="17407"/>
                  </a:lnTo>
                  <a:lnTo>
                    <a:pt x="261556" y="5137"/>
                  </a:lnTo>
                  <a:lnTo>
                    <a:pt x="268891" y="0"/>
                  </a:lnTo>
                  <a:lnTo>
                    <a:pt x="275272" y="8466"/>
                  </a:lnTo>
                  <a:lnTo>
                    <a:pt x="287369" y="9037"/>
                  </a:lnTo>
                  <a:lnTo>
                    <a:pt x="305562" y="20737"/>
                  </a:lnTo>
                  <a:lnTo>
                    <a:pt x="315658" y="22925"/>
                  </a:lnTo>
                  <a:lnTo>
                    <a:pt x="324803" y="41378"/>
                  </a:lnTo>
                  <a:lnTo>
                    <a:pt x="336804" y="48132"/>
                  </a:lnTo>
                  <a:lnTo>
                    <a:pt x="339471" y="53649"/>
                  </a:lnTo>
                  <a:lnTo>
                    <a:pt x="357949" y="55837"/>
                  </a:lnTo>
                  <a:lnTo>
                    <a:pt x="372999" y="68774"/>
                  </a:lnTo>
                  <a:lnTo>
                    <a:pt x="382333" y="68774"/>
                  </a:lnTo>
                  <a:lnTo>
                    <a:pt x="389572" y="79142"/>
                  </a:lnTo>
                  <a:lnTo>
                    <a:pt x="405194" y="76383"/>
                  </a:lnTo>
                  <a:lnTo>
                    <a:pt x="415671" y="94362"/>
                  </a:lnTo>
                  <a:lnTo>
                    <a:pt x="427768" y="91984"/>
                  </a:lnTo>
                  <a:lnTo>
                    <a:pt x="442627" y="96454"/>
                  </a:lnTo>
                  <a:lnTo>
                    <a:pt x="444818" y="102162"/>
                  </a:lnTo>
                  <a:lnTo>
                    <a:pt x="460820" y="93030"/>
                  </a:lnTo>
                  <a:lnTo>
                    <a:pt x="464725" y="98166"/>
                  </a:lnTo>
                  <a:lnTo>
                    <a:pt x="470154" y="97310"/>
                  </a:lnTo>
                  <a:lnTo>
                    <a:pt x="475107" y="91793"/>
                  </a:lnTo>
                  <a:lnTo>
                    <a:pt x="490347" y="85135"/>
                  </a:lnTo>
                  <a:lnTo>
                    <a:pt x="490442" y="74862"/>
                  </a:lnTo>
                  <a:lnTo>
                    <a:pt x="495586" y="75242"/>
                  </a:lnTo>
                  <a:lnTo>
                    <a:pt x="502634" y="81710"/>
                  </a:lnTo>
                  <a:lnTo>
                    <a:pt x="514255" y="84849"/>
                  </a:lnTo>
                  <a:lnTo>
                    <a:pt x="538448" y="82566"/>
                  </a:lnTo>
                  <a:lnTo>
                    <a:pt x="557022" y="100545"/>
                  </a:lnTo>
                  <a:lnTo>
                    <a:pt x="573405" y="111864"/>
                  </a:lnTo>
                  <a:lnTo>
                    <a:pt x="582739" y="113862"/>
                  </a:lnTo>
                  <a:lnTo>
                    <a:pt x="599313" y="105206"/>
                  </a:lnTo>
                  <a:lnTo>
                    <a:pt x="615601" y="107108"/>
                  </a:lnTo>
                  <a:lnTo>
                    <a:pt x="619792" y="104825"/>
                  </a:lnTo>
                  <a:lnTo>
                    <a:pt x="622173" y="97501"/>
                  </a:lnTo>
                  <a:lnTo>
                    <a:pt x="619887" y="84754"/>
                  </a:lnTo>
                  <a:lnTo>
                    <a:pt x="637889" y="55456"/>
                  </a:lnTo>
                  <a:lnTo>
                    <a:pt x="652272" y="50320"/>
                  </a:lnTo>
                  <a:lnTo>
                    <a:pt x="663226" y="35861"/>
                  </a:lnTo>
                  <a:lnTo>
                    <a:pt x="687038" y="32151"/>
                  </a:lnTo>
                  <a:lnTo>
                    <a:pt x="687705" y="22639"/>
                  </a:lnTo>
                  <a:lnTo>
                    <a:pt x="673037" y="21498"/>
                  </a:lnTo>
                  <a:lnTo>
                    <a:pt x="668464" y="15220"/>
                  </a:lnTo>
                  <a:lnTo>
                    <a:pt x="671417" y="8181"/>
                  </a:lnTo>
                  <a:lnTo>
                    <a:pt x="678371" y="5137"/>
                  </a:lnTo>
                  <a:lnTo>
                    <a:pt x="691515" y="13603"/>
                  </a:lnTo>
                  <a:lnTo>
                    <a:pt x="705136" y="15886"/>
                  </a:lnTo>
                  <a:lnTo>
                    <a:pt x="711613" y="25398"/>
                  </a:lnTo>
                  <a:lnTo>
                    <a:pt x="725233" y="28061"/>
                  </a:lnTo>
                  <a:lnTo>
                    <a:pt x="733615" y="20356"/>
                  </a:lnTo>
                  <a:lnTo>
                    <a:pt x="747998" y="25778"/>
                  </a:lnTo>
                  <a:lnTo>
                    <a:pt x="778573" y="15790"/>
                  </a:lnTo>
                  <a:lnTo>
                    <a:pt x="786098" y="16932"/>
                  </a:lnTo>
                  <a:lnTo>
                    <a:pt x="781907" y="23781"/>
                  </a:lnTo>
                  <a:lnTo>
                    <a:pt x="784574" y="25398"/>
                  </a:lnTo>
                  <a:lnTo>
                    <a:pt x="789432" y="18929"/>
                  </a:lnTo>
                  <a:lnTo>
                    <a:pt x="800386" y="27110"/>
                  </a:lnTo>
                  <a:lnTo>
                    <a:pt x="810863" y="24827"/>
                  </a:lnTo>
                  <a:lnTo>
                    <a:pt x="810863" y="24827"/>
                  </a:lnTo>
                  <a:lnTo>
                    <a:pt x="817721" y="30820"/>
                  </a:lnTo>
                  <a:lnTo>
                    <a:pt x="846106" y="38334"/>
                  </a:lnTo>
                  <a:lnTo>
                    <a:pt x="857726" y="49559"/>
                  </a:lnTo>
                  <a:lnTo>
                    <a:pt x="865537" y="61069"/>
                  </a:lnTo>
                  <a:lnTo>
                    <a:pt x="887444" y="81330"/>
                  </a:lnTo>
                  <a:lnTo>
                    <a:pt x="900589" y="119093"/>
                  </a:lnTo>
                  <a:lnTo>
                    <a:pt x="896398" y="146964"/>
                  </a:lnTo>
                  <a:lnTo>
                    <a:pt x="898017" y="160186"/>
                  </a:lnTo>
                  <a:lnTo>
                    <a:pt x="914019" y="197760"/>
                  </a:lnTo>
                  <a:lnTo>
                    <a:pt x="910114" y="219448"/>
                  </a:lnTo>
                  <a:lnTo>
                    <a:pt x="911828" y="238377"/>
                  </a:lnTo>
                  <a:lnTo>
                    <a:pt x="923258" y="280897"/>
                  </a:lnTo>
                  <a:lnTo>
                    <a:pt x="911828" y="310480"/>
                  </a:lnTo>
                  <a:lnTo>
                    <a:pt x="901732" y="318185"/>
                  </a:lnTo>
                  <a:lnTo>
                    <a:pt x="888397" y="338636"/>
                  </a:lnTo>
                  <a:lnTo>
                    <a:pt x="887539" y="346817"/>
                  </a:lnTo>
                  <a:lnTo>
                    <a:pt x="893921" y="354617"/>
                  </a:lnTo>
                  <a:lnTo>
                    <a:pt x="906685" y="357090"/>
                  </a:lnTo>
                  <a:lnTo>
                    <a:pt x="914305" y="368790"/>
                  </a:lnTo>
                  <a:lnTo>
                    <a:pt x="892778" y="373070"/>
                  </a:lnTo>
                  <a:lnTo>
                    <a:pt x="879824" y="386007"/>
                  </a:lnTo>
                  <a:lnTo>
                    <a:pt x="885825" y="415971"/>
                  </a:lnTo>
                  <a:lnTo>
                    <a:pt x="902684" y="436137"/>
                  </a:lnTo>
                  <a:lnTo>
                    <a:pt x="908399" y="452688"/>
                  </a:lnTo>
                  <a:lnTo>
                    <a:pt x="931545" y="471047"/>
                  </a:lnTo>
                  <a:lnTo>
                    <a:pt x="936688" y="500725"/>
                  </a:lnTo>
                  <a:lnTo>
                    <a:pt x="942594" y="508905"/>
                  </a:lnTo>
                  <a:lnTo>
                    <a:pt x="954977" y="520320"/>
                  </a:lnTo>
                  <a:lnTo>
                    <a:pt x="987552" y="535445"/>
                  </a:lnTo>
                  <a:lnTo>
                    <a:pt x="1014031" y="536967"/>
                  </a:lnTo>
                  <a:lnTo>
                    <a:pt x="1034034" y="549808"/>
                  </a:lnTo>
                  <a:lnTo>
                    <a:pt x="1040606" y="547811"/>
                  </a:lnTo>
                  <a:lnTo>
                    <a:pt x="1043273" y="542864"/>
                  </a:lnTo>
                  <a:lnTo>
                    <a:pt x="1038511" y="526503"/>
                  </a:lnTo>
                  <a:lnTo>
                    <a:pt x="1043369" y="506147"/>
                  </a:lnTo>
                  <a:lnTo>
                    <a:pt x="1048893" y="496540"/>
                  </a:lnTo>
                  <a:lnTo>
                    <a:pt x="1077944" y="477230"/>
                  </a:lnTo>
                  <a:lnTo>
                    <a:pt x="1077944" y="477230"/>
                  </a:lnTo>
                  <a:lnTo>
                    <a:pt x="1081278" y="482176"/>
                  </a:lnTo>
                  <a:lnTo>
                    <a:pt x="1081659" y="497871"/>
                  </a:lnTo>
                  <a:lnTo>
                    <a:pt x="1088803" y="501105"/>
                  </a:lnTo>
                  <a:lnTo>
                    <a:pt x="1092232" y="511569"/>
                  </a:lnTo>
                  <a:lnTo>
                    <a:pt x="1106805" y="518323"/>
                  </a:lnTo>
                  <a:lnTo>
                    <a:pt x="1114425" y="527264"/>
                  </a:lnTo>
                  <a:lnTo>
                    <a:pt x="1106710" y="573874"/>
                  </a:lnTo>
                  <a:lnTo>
                    <a:pt x="1118235" y="578155"/>
                  </a:lnTo>
                  <a:lnTo>
                    <a:pt x="1127950" y="616204"/>
                  </a:lnTo>
                  <a:lnTo>
                    <a:pt x="1118711" y="621150"/>
                  </a:lnTo>
                  <a:lnTo>
                    <a:pt x="1118521" y="625050"/>
                  </a:lnTo>
                  <a:lnTo>
                    <a:pt x="1123283" y="628569"/>
                  </a:lnTo>
                  <a:lnTo>
                    <a:pt x="1122140" y="635038"/>
                  </a:lnTo>
                  <a:lnTo>
                    <a:pt x="1064323" y="640555"/>
                  </a:lnTo>
                  <a:lnTo>
                    <a:pt x="1048322" y="638367"/>
                  </a:lnTo>
                  <a:lnTo>
                    <a:pt x="1041082" y="647023"/>
                  </a:lnTo>
                  <a:lnTo>
                    <a:pt x="1015746" y="638748"/>
                  </a:lnTo>
                  <a:lnTo>
                    <a:pt x="1006221" y="632089"/>
                  </a:lnTo>
                  <a:lnTo>
                    <a:pt x="995553" y="631138"/>
                  </a:lnTo>
                  <a:lnTo>
                    <a:pt x="974122" y="638748"/>
                  </a:lnTo>
                  <a:lnTo>
                    <a:pt x="952881" y="632089"/>
                  </a:lnTo>
                  <a:lnTo>
                    <a:pt x="915733" y="629521"/>
                  </a:lnTo>
                  <a:lnTo>
                    <a:pt x="899446" y="642552"/>
                  </a:lnTo>
                  <a:lnTo>
                    <a:pt x="894969" y="655299"/>
                  </a:lnTo>
                  <a:lnTo>
                    <a:pt x="872109" y="672611"/>
                  </a:lnTo>
                  <a:lnTo>
                    <a:pt x="852392" y="699531"/>
                  </a:lnTo>
                  <a:lnTo>
                    <a:pt x="830866" y="719887"/>
                  </a:lnTo>
                  <a:lnTo>
                    <a:pt x="808006" y="726736"/>
                  </a:lnTo>
                  <a:lnTo>
                    <a:pt x="805815" y="739292"/>
                  </a:lnTo>
                  <a:lnTo>
                    <a:pt x="813245" y="744143"/>
                  </a:lnTo>
                  <a:lnTo>
                    <a:pt x="816769" y="759839"/>
                  </a:lnTo>
                  <a:lnTo>
                    <a:pt x="813816" y="775819"/>
                  </a:lnTo>
                  <a:lnTo>
                    <a:pt x="817340" y="793797"/>
                  </a:lnTo>
                  <a:lnTo>
                    <a:pt x="813054" y="805212"/>
                  </a:lnTo>
                  <a:lnTo>
                    <a:pt x="821531" y="845829"/>
                  </a:lnTo>
                  <a:lnTo>
                    <a:pt x="794861" y="868849"/>
                  </a:lnTo>
                  <a:lnTo>
                    <a:pt x="772763" y="896339"/>
                  </a:lnTo>
                  <a:lnTo>
                    <a:pt x="771906" y="914222"/>
                  </a:lnTo>
                  <a:lnTo>
                    <a:pt x="759619" y="969108"/>
                  </a:lnTo>
                  <a:lnTo>
                    <a:pt x="753808" y="972628"/>
                  </a:lnTo>
                  <a:lnTo>
                    <a:pt x="740759" y="998596"/>
                  </a:lnTo>
                  <a:lnTo>
                    <a:pt x="739997" y="1010772"/>
                  </a:lnTo>
                  <a:lnTo>
                    <a:pt x="748094" y="1040165"/>
                  </a:lnTo>
                  <a:lnTo>
                    <a:pt x="746570" y="1092958"/>
                  </a:lnTo>
                  <a:lnTo>
                    <a:pt x="744188" y="1098950"/>
                  </a:lnTo>
                  <a:lnTo>
                    <a:pt x="713613" y="1112458"/>
                  </a:lnTo>
                  <a:lnTo>
                    <a:pt x="703993" y="1126821"/>
                  </a:lnTo>
                  <a:lnTo>
                    <a:pt x="692944" y="1155833"/>
                  </a:lnTo>
                  <a:lnTo>
                    <a:pt x="692944" y="1155833"/>
                  </a:lnTo>
                  <a:lnTo>
                    <a:pt x="664940" y="1168199"/>
                  </a:lnTo>
                  <a:lnTo>
                    <a:pt x="661130" y="1181326"/>
                  </a:lnTo>
                  <a:lnTo>
                    <a:pt x="656558" y="1181612"/>
                  </a:lnTo>
                  <a:lnTo>
                    <a:pt x="639223" y="1171053"/>
                  </a:lnTo>
                  <a:lnTo>
                    <a:pt x="630174" y="1151363"/>
                  </a:lnTo>
                  <a:lnTo>
                    <a:pt x="606457" y="1128628"/>
                  </a:lnTo>
                  <a:lnTo>
                    <a:pt x="590169" y="1124538"/>
                  </a:lnTo>
                  <a:lnTo>
                    <a:pt x="576929" y="1107797"/>
                  </a:lnTo>
                  <a:lnTo>
                    <a:pt x="564071" y="1132148"/>
                  </a:lnTo>
                  <a:lnTo>
                    <a:pt x="556355" y="1140233"/>
                  </a:lnTo>
                  <a:lnTo>
                    <a:pt x="549783" y="1139948"/>
                  </a:lnTo>
                  <a:lnTo>
                    <a:pt x="528828" y="1096382"/>
                  </a:lnTo>
                  <a:lnTo>
                    <a:pt x="544925" y="1079640"/>
                  </a:lnTo>
                  <a:lnTo>
                    <a:pt x="561118" y="1071365"/>
                  </a:lnTo>
                  <a:lnTo>
                    <a:pt x="566833" y="1062899"/>
                  </a:lnTo>
                  <a:lnTo>
                    <a:pt x="565690" y="1051104"/>
                  </a:lnTo>
                  <a:lnTo>
                    <a:pt x="554736" y="1051389"/>
                  </a:lnTo>
                  <a:lnTo>
                    <a:pt x="549783" y="1047870"/>
                  </a:lnTo>
                  <a:lnTo>
                    <a:pt x="544258" y="1024469"/>
                  </a:lnTo>
                  <a:lnTo>
                    <a:pt x="524351" y="1022947"/>
                  </a:lnTo>
                  <a:lnTo>
                    <a:pt x="511683" y="1017240"/>
                  </a:lnTo>
                  <a:lnTo>
                    <a:pt x="497110" y="1000594"/>
                  </a:lnTo>
                  <a:lnTo>
                    <a:pt x="491966" y="1000308"/>
                  </a:lnTo>
                  <a:lnTo>
                    <a:pt x="483298" y="1012769"/>
                  </a:lnTo>
                  <a:lnTo>
                    <a:pt x="467296" y="1016098"/>
                  </a:lnTo>
                  <a:lnTo>
                    <a:pt x="446341" y="990986"/>
                  </a:lnTo>
                  <a:lnTo>
                    <a:pt x="446341" y="990986"/>
                  </a:lnTo>
                  <a:lnTo>
                    <a:pt x="426148" y="970250"/>
                  </a:lnTo>
                  <a:lnTo>
                    <a:pt x="420433" y="969679"/>
                  </a:lnTo>
                  <a:lnTo>
                    <a:pt x="412337" y="975386"/>
                  </a:lnTo>
                  <a:lnTo>
                    <a:pt x="392906" y="973959"/>
                  </a:lnTo>
                  <a:lnTo>
                    <a:pt x="387096" y="961784"/>
                  </a:lnTo>
                  <a:lnTo>
                    <a:pt x="385858" y="940286"/>
                  </a:lnTo>
                  <a:lnTo>
                    <a:pt x="374237" y="927539"/>
                  </a:lnTo>
                  <a:lnTo>
                    <a:pt x="367189" y="910988"/>
                  </a:lnTo>
                  <a:lnTo>
                    <a:pt x="369761" y="902142"/>
                  </a:lnTo>
                  <a:lnTo>
                    <a:pt x="359759" y="874366"/>
                  </a:lnTo>
                  <a:lnTo>
                    <a:pt x="355568" y="847637"/>
                  </a:lnTo>
                  <a:lnTo>
                    <a:pt x="339185" y="831941"/>
                  </a:lnTo>
                  <a:lnTo>
                    <a:pt x="330613" y="813107"/>
                  </a:lnTo>
                  <a:lnTo>
                    <a:pt x="320326" y="801597"/>
                  </a:lnTo>
                  <a:lnTo>
                    <a:pt x="314325" y="773536"/>
                  </a:lnTo>
                  <a:lnTo>
                    <a:pt x="307562" y="763453"/>
                  </a:lnTo>
                  <a:lnTo>
                    <a:pt x="300038" y="738817"/>
                  </a:lnTo>
                  <a:lnTo>
                    <a:pt x="302514" y="730255"/>
                  </a:lnTo>
                  <a:lnTo>
                    <a:pt x="292703" y="721409"/>
                  </a:lnTo>
                  <a:lnTo>
                    <a:pt x="291846" y="700482"/>
                  </a:lnTo>
                  <a:lnTo>
                    <a:pt x="275272" y="678889"/>
                  </a:lnTo>
                  <a:lnTo>
                    <a:pt x="273939" y="668711"/>
                  </a:lnTo>
                  <a:lnTo>
                    <a:pt x="263652" y="666238"/>
                  </a:lnTo>
                  <a:lnTo>
                    <a:pt x="255175" y="653111"/>
                  </a:lnTo>
                  <a:lnTo>
                    <a:pt x="241363" y="643979"/>
                  </a:lnTo>
                  <a:lnTo>
                    <a:pt x="202882" y="632850"/>
                  </a:lnTo>
                  <a:lnTo>
                    <a:pt x="196501" y="642743"/>
                  </a:lnTo>
                  <a:lnTo>
                    <a:pt x="169926" y="662909"/>
                  </a:lnTo>
                  <a:lnTo>
                    <a:pt x="157258" y="664716"/>
                  </a:lnTo>
                  <a:lnTo>
                    <a:pt x="150686" y="669948"/>
                  </a:lnTo>
                  <a:lnTo>
                    <a:pt x="144018" y="665287"/>
                  </a:lnTo>
                  <a:lnTo>
                    <a:pt x="136017" y="666999"/>
                  </a:lnTo>
                  <a:lnTo>
                    <a:pt x="130397" y="648355"/>
                  </a:lnTo>
                  <a:lnTo>
                    <a:pt x="121063" y="634943"/>
                  </a:lnTo>
                  <a:lnTo>
                    <a:pt x="113347" y="595752"/>
                  </a:lnTo>
                  <a:lnTo>
                    <a:pt x="111443" y="593374"/>
                  </a:lnTo>
                  <a:lnTo>
                    <a:pt x="106013" y="597369"/>
                  </a:lnTo>
                  <a:lnTo>
                    <a:pt x="100584" y="595467"/>
                  </a:lnTo>
                  <a:lnTo>
                    <a:pt x="89059" y="552947"/>
                  </a:lnTo>
                  <a:lnTo>
                    <a:pt x="76486" y="549998"/>
                  </a:lnTo>
                  <a:lnTo>
                    <a:pt x="68008" y="525171"/>
                  </a:lnTo>
                  <a:lnTo>
                    <a:pt x="46101" y="523079"/>
                  </a:lnTo>
                  <a:lnTo>
                    <a:pt x="41053" y="527264"/>
                  </a:lnTo>
                  <a:lnTo>
                    <a:pt x="29623" y="518132"/>
                  </a:lnTo>
                  <a:lnTo>
                    <a:pt x="32766" y="504435"/>
                  </a:lnTo>
                  <a:lnTo>
                    <a:pt x="21336" y="481796"/>
                  </a:lnTo>
                  <a:lnTo>
                    <a:pt x="14192" y="475612"/>
                  </a:lnTo>
                  <a:lnTo>
                    <a:pt x="9620" y="458300"/>
                  </a:lnTo>
                  <a:lnTo>
                    <a:pt x="0" y="452498"/>
                  </a:lnTo>
                  <a:lnTo>
                    <a:pt x="4858" y="433854"/>
                  </a:lnTo>
                  <a:lnTo>
                    <a:pt x="5715" y="385151"/>
                  </a:lnTo>
                  <a:lnTo>
                    <a:pt x="18383" y="354617"/>
                  </a:lnTo>
                  <a:lnTo>
                    <a:pt x="17621" y="348148"/>
                  </a:lnTo>
                  <a:lnTo>
                    <a:pt x="13145" y="348909"/>
                  </a:lnTo>
                  <a:lnTo>
                    <a:pt x="7429" y="342061"/>
                  </a:lnTo>
                  <a:lnTo>
                    <a:pt x="23908" y="320943"/>
                  </a:lnTo>
                  <a:lnTo>
                    <a:pt x="35243" y="313619"/>
                  </a:lnTo>
                  <a:lnTo>
                    <a:pt x="33814" y="306675"/>
                  </a:lnTo>
                  <a:lnTo>
                    <a:pt x="26861" y="308197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1" name="Forma libre 28">
              <a:extLst>
                <a:ext uri="{FF2B5EF4-FFF2-40B4-BE49-F238E27FC236}">
                  <a16:creationId xmlns:a16="http://schemas.microsoft.com/office/drawing/2014/main" id="{01F5F5B0-3558-8D0F-5F39-161D8B0A9E73}"/>
                </a:ext>
              </a:extLst>
            </p:cNvPr>
            <p:cNvSpPr/>
            <p:nvPr/>
          </p:nvSpPr>
          <p:spPr>
            <a:xfrm>
              <a:off x="8768681" y="3453097"/>
              <a:ext cx="509322" cy="435413"/>
            </a:xfrm>
            <a:custGeom>
              <a:avLst/>
              <a:gdLst>
                <a:gd name="connsiteX0" fmla="*/ 559880 w 576262"/>
                <a:gd name="connsiteY0" fmla="*/ 87132 h 492639"/>
                <a:gd name="connsiteX1" fmla="*/ 564642 w 576262"/>
                <a:gd name="connsiteY1" fmla="*/ 91793 h 492639"/>
                <a:gd name="connsiteX2" fmla="*/ 563594 w 576262"/>
                <a:gd name="connsiteY2" fmla="*/ 111388 h 492639"/>
                <a:gd name="connsiteX3" fmla="*/ 552641 w 576262"/>
                <a:gd name="connsiteY3" fmla="*/ 129557 h 492639"/>
                <a:gd name="connsiteX4" fmla="*/ 576263 w 576262"/>
                <a:gd name="connsiteY4" fmla="*/ 135359 h 492639"/>
                <a:gd name="connsiteX5" fmla="*/ 575882 w 576262"/>
                <a:gd name="connsiteY5" fmla="*/ 146489 h 492639"/>
                <a:gd name="connsiteX6" fmla="*/ 569119 w 576262"/>
                <a:gd name="connsiteY6" fmla="*/ 160186 h 492639"/>
                <a:gd name="connsiteX7" fmla="*/ 555308 w 576262"/>
                <a:gd name="connsiteY7" fmla="*/ 166559 h 492639"/>
                <a:gd name="connsiteX8" fmla="*/ 549974 w 576262"/>
                <a:gd name="connsiteY8" fmla="*/ 176357 h 492639"/>
                <a:gd name="connsiteX9" fmla="*/ 539496 w 576262"/>
                <a:gd name="connsiteY9" fmla="*/ 177974 h 492639"/>
                <a:gd name="connsiteX10" fmla="*/ 523018 w 576262"/>
                <a:gd name="connsiteY10" fmla="*/ 161328 h 492639"/>
                <a:gd name="connsiteX11" fmla="*/ 508540 w 576262"/>
                <a:gd name="connsiteY11" fmla="*/ 166655 h 492639"/>
                <a:gd name="connsiteX12" fmla="*/ 487109 w 576262"/>
                <a:gd name="connsiteY12" fmla="*/ 198425 h 492639"/>
                <a:gd name="connsiteX13" fmla="*/ 488061 w 576262"/>
                <a:gd name="connsiteY13" fmla="*/ 212218 h 492639"/>
                <a:gd name="connsiteX14" fmla="*/ 481679 w 576262"/>
                <a:gd name="connsiteY14" fmla="*/ 227438 h 492639"/>
                <a:gd name="connsiteX15" fmla="*/ 473869 w 576262"/>
                <a:gd name="connsiteY15" fmla="*/ 222872 h 492639"/>
                <a:gd name="connsiteX16" fmla="*/ 471773 w 576262"/>
                <a:gd name="connsiteY16" fmla="*/ 233335 h 492639"/>
                <a:gd name="connsiteX17" fmla="*/ 465487 w 576262"/>
                <a:gd name="connsiteY17" fmla="*/ 237140 h 492639"/>
                <a:gd name="connsiteX18" fmla="*/ 439579 w 576262"/>
                <a:gd name="connsiteY18" fmla="*/ 233526 h 492639"/>
                <a:gd name="connsiteX19" fmla="*/ 425291 w 576262"/>
                <a:gd name="connsiteY19" fmla="*/ 240279 h 492639"/>
                <a:gd name="connsiteX20" fmla="*/ 381667 w 576262"/>
                <a:gd name="connsiteY20" fmla="*/ 242943 h 492639"/>
                <a:gd name="connsiteX21" fmla="*/ 374809 w 576262"/>
                <a:gd name="connsiteY21" fmla="*/ 256355 h 492639"/>
                <a:gd name="connsiteX22" fmla="*/ 368618 w 576262"/>
                <a:gd name="connsiteY22" fmla="*/ 292502 h 492639"/>
                <a:gd name="connsiteX23" fmla="*/ 369951 w 576262"/>
                <a:gd name="connsiteY23" fmla="*/ 299731 h 492639"/>
                <a:gd name="connsiteX24" fmla="*/ 379095 w 576262"/>
                <a:gd name="connsiteY24" fmla="*/ 306485 h 492639"/>
                <a:gd name="connsiteX25" fmla="*/ 385286 w 576262"/>
                <a:gd name="connsiteY25" fmla="*/ 323036 h 492639"/>
                <a:gd name="connsiteX26" fmla="*/ 385191 w 576262"/>
                <a:gd name="connsiteY26" fmla="*/ 348814 h 492639"/>
                <a:gd name="connsiteX27" fmla="*/ 395573 w 576262"/>
                <a:gd name="connsiteY27" fmla="*/ 366507 h 492639"/>
                <a:gd name="connsiteX28" fmla="*/ 414814 w 576262"/>
                <a:gd name="connsiteY28" fmla="*/ 379919 h 492639"/>
                <a:gd name="connsiteX29" fmla="*/ 421672 w 576262"/>
                <a:gd name="connsiteY29" fmla="*/ 395805 h 492639"/>
                <a:gd name="connsiteX30" fmla="*/ 421672 w 576262"/>
                <a:gd name="connsiteY30" fmla="*/ 395805 h 492639"/>
                <a:gd name="connsiteX31" fmla="*/ 417576 w 576262"/>
                <a:gd name="connsiteY31" fmla="*/ 406173 h 492639"/>
                <a:gd name="connsiteX32" fmla="*/ 423291 w 576262"/>
                <a:gd name="connsiteY32" fmla="*/ 417397 h 492639"/>
                <a:gd name="connsiteX33" fmla="*/ 424244 w 576262"/>
                <a:gd name="connsiteY33" fmla="*/ 429953 h 492639"/>
                <a:gd name="connsiteX34" fmla="*/ 419386 w 576262"/>
                <a:gd name="connsiteY34" fmla="*/ 446600 h 492639"/>
                <a:gd name="connsiteX35" fmla="*/ 425768 w 576262"/>
                <a:gd name="connsiteY35" fmla="*/ 447076 h 492639"/>
                <a:gd name="connsiteX36" fmla="*/ 425006 w 576262"/>
                <a:gd name="connsiteY36" fmla="*/ 456493 h 492639"/>
                <a:gd name="connsiteX37" fmla="*/ 413766 w 576262"/>
                <a:gd name="connsiteY37" fmla="*/ 467432 h 492639"/>
                <a:gd name="connsiteX38" fmla="*/ 394145 w 576262"/>
                <a:gd name="connsiteY38" fmla="*/ 470095 h 492639"/>
                <a:gd name="connsiteX39" fmla="*/ 387191 w 576262"/>
                <a:gd name="connsiteY39" fmla="*/ 477610 h 492639"/>
                <a:gd name="connsiteX40" fmla="*/ 382619 w 576262"/>
                <a:gd name="connsiteY40" fmla="*/ 490927 h 492639"/>
                <a:gd name="connsiteX41" fmla="*/ 376714 w 576262"/>
                <a:gd name="connsiteY41" fmla="*/ 492639 h 492639"/>
                <a:gd name="connsiteX42" fmla="*/ 379857 w 576262"/>
                <a:gd name="connsiteY42" fmla="*/ 478371 h 492639"/>
                <a:gd name="connsiteX43" fmla="*/ 375095 w 576262"/>
                <a:gd name="connsiteY43" fmla="*/ 476088 h 492639"/>
                <a:gd name="connsiteX44" fmla="*/ 356616 w 576262"/>
                <a:gd name="connsiteY44" fmla="*/ 480654 h 492639"/>
                <a:gd name="connsiteX45" fmla="*/ 343472 w 576262"/>
                <a:gd name="connsiteY45" fmla="*/ 490356 h 492639"/>
                <a:gd name="connsiteX46" fmla="*/ 310706 w 576262"/>
                <a:gd name="connsiteY46" fmla="*/ 488739 h 492639"/>
                <a:gd name="connsiteX47" fmla="*/ 286131 w 576262"/>
                <a:gd name="connsiteY47" fmla="*/ 480083 h 492639"/>
                <a:gd name="connsiteX48" fmla="*/ 273749 w 576262"/>
                <a:gd name="connsiteY48" fmla="*/ 478751 h 492639"/>
                <a:gd name="connsiteX49" fmla="*/ 267938 w 576262"/>
                <a:gd name="connsiteY49" fmla="*/ 481510 h 492639"/>
                <a:gd name="connsiteX50" fmla="*/ 265462 w 576262"/>
                <a:gd name="connsiteY50" fmla="*/ 480559 h 492639"/>
                <a:gd name="connsiteX51" fmla="*/ 267462 w 576262"/>
                <a:gd name="connsiteY51" fmla="*/ 476088 h 492639"/>
                <a:gd name="connsiteX52" fmla="*/ 263081 w 576262"/>
                <a:gd name="connsiteY52" fmla="*/ 453829 h 492639"/>
                <a:gd name="connsiteX53" fmla="*/ 242030 w 576262"/>
                <a:gd name="connsiteY53" fmla="*/ 459537 h 492639"/>
                <a:gd name="connsiteX54" fmla="*/ 228791 w 576262"/>
                <a:gd name="connsiteY54" fmla="*/ 455351 h 492639"/>
                <a:gd name="connsiteX55" fmla="*/ 222504 w 576262"/>
                <a:gd name="connsiteY55" fmla="*/ 460868 h 492639"/>
                <a:gd name="connsiteX56" fmla="*/ 225647 w 576262"/>
                <a:gd name="connsiteY56" fmla="*/ 468668 h 492639"/>
                <a:gd name="connsiteX57" fmla="*/ 214027 w 576262"/>
                <a:gd name="connsiteY57" fmla="*/ 473615 h 492639"/>
                <a:gd name="connsiteX58" fmla="*/ 196882 w 576262"/>
                <a:gd name="connsiteY58" fmla="*/ 466576 h 492639"/>
                <a:gd name="connsiteX59" fmla="*/ 172688 w 576262"/>
                <a:gd name="connsiteY59" fmla="*/ 464293 h 492639"/>
                <a:gd name="connsiteX60" fmla="*/ 168212 w 576262"/>
                <a:gd name="connsiteY60" fmla="*/ 459537 h 492639"/>
                <a:gd name="connsiteX61" fmla="*/ 168021 w 576262"/>
                <a:gd name="connsiteY61" fmla="*/ 428717 h 492639"/>
                <a:gd name="connsiteX62" fmla="*/ 163735 w 576262"/>
                <a:gd name="connsiteY62" fmla="*/ 412261 h 492639"/>
                <a:gd name="connsiteX63" fmla="*/ 173641 w 576262"/>
                <a:gd name="connsiteY63" fmla="*/ 417207 h 492639"/>
                <a:gd name="connsiteX64" fmla="*/ 179642 w 576262"/>
                <a:gd name="connsiteY64" fmla="*/ 414639 h 492639"/>
                <a:gd name="connsiteX65" fmla="*/ 166878 w 576262"/>
                <a:gd name="connsiteY65" fmla="*/ 397517 h 492639"/>
                <a:gd name="connsiteX66" fmla="*/ 156496 w 576262"/>
                <a:gd name="connsiteY66" fmla="*/ 390383 h 492639"/>
                <a:gd name="connsiteX67" fmla="*/ 142875 w 576262"/>
                <a:gd name="connsiteY67" fmla="*/ 392666 h 492639"/>
                <a:gd name="connsiteX68" fmla="*/ 136875 w 576262"/>
                <a:gd name="connsiteY68" fmla="*/ 388956 h 492639"/>
                <a:gd name="connsiteX69" fmla="*/ 116872 w 576262"/>
                <a:gd name="connsiteY69" fmla="*/ 395519 h 492639"/>
                <a:gd name="connsiteX70" fmla="*/ 97727 w 576262"/>
                <a:gd name="connsiteY70" fmla="*/ 422153 h 492639"/>
                <a:gd name="connsiteX71" fmla="*/ 89059 w 576262"/>
                <a:gd name="connsiteY71" fmla="*/ 419300 h 492639"/>
                <a:gd name="connsiteX72" fmla="*/ 68009 w 576262"/>
                <a:gd name="connsiteY72" fmla="*/ 420632 h 492639"/>
                <a:gd name="connsiteX73" fmla="*/ 63437 w 576262"/>
                <a:gd name="connsiteY73" fmla="*/ 416541 h 492639"/>
                <a:gd name="connsiteX74" fmla="*/ 52197 w 576262"/>
                <a:gd name="connsiteY74" fmla="*/ 423200 h 492639"/>
                <a:gd name="connsiteX75" fmla="*/ 44482 w 576262"/>
                <a:gd name="connsiteY75" fmla="*/ 422344 h 492639"/>
                <a:gd name="connsiteX76" fmla="*/ 40291 w 576262"/>
                <a:gd name="connsiteY76" fmla="*/ 418063 h 492639"/>
                <a:gd name="connsiteX77" fmla="*/ 33814 w 576262"/>
                <a:gd name="connsiteY77" fmla="*/ 390953 h 492639"/>
                <a:gd name="connsiteX78" fmla="*/ 37243 w 576262"/>
                <a:gd name="connsiteY78" fmla="*/ 387148 h 492639"/>
                <a:gd name="connsiteX79" fmla="*/ 31814 w 576262"/>
                <a:gd name="connsiteY79" fmla="*/ 382487 h 492639"/>
                <a:gd name="connsiteX80" fmla="*/ 26575 w 576262"/>
                <a:gd name="connsiteY80" fmla="*/ 383153 h 492639"/>
                <a:gd name="connsiteX81" fmla="*/ 23432 w 576262"/>
                <a:gd name="connsiteY81" fmla="*/ 378017 h 492639"/>
                <a:gd name="connsiteX82" fmla="*/ 15240 w 576262"/>
                <a:gd name="connsiteY82" fmla="*/ 377541 h 492639"/>
                <a:gd name="connsiteX83" fmla="*/ 15240 w 576262"/>
                <a:gd name="connsiteY83" fmla="*/ 377541 h 492639"/>
                <a:gd name="connsiteX84" fmla="*/ 18860 w 576262"/>
                <a:gd name="connsiteY84" fmla="*/ 351192 h 492639"/>
                <a:gd name="connsiteX85" fmla="*/ 35909 w 576262"/>
                <a:gd name="connsiteY85" fmla="*/ 318565 h 492639"/>
                <a:gd name="connsiteX86" fmla="*/ 20955 w 576262"/>
                <a:gd name="connsiteY86" fmla="*/ 291265 h 492639"/>
                <a:gd name="connsiteX87" fmla="*/ 5239 w 576262"/>
                <a:gd name="connsiteY87" fmla="*/ 287175 h 492639"/>
                <a:gd name="connsiteX88" fmla="*/ 0 w 576262"/>
                <a:gd name="connsiteY88" fmla="*/ 274714 h 492639"/>
                <a:gd name="connsiteX89" fmla="*/ 19145 w 576262"/>
                <a:gd name="connsiteY89" fmla="*/ 256070 h 492639"/>
                <a:gd name="connsiteX90" fmla="*/ 20288 w 576262"/>
                <a:gd name="connsiteY90" fmla="*/ 248175 h 492639"/>
                <a:gd name="connsiteX91" fmla="*/ 37529 w 576262"/>
                <a:gd name="connsiteY91" fmla="*/ 233906 h 492639"/>
                <a:gd name="connsiteX92" fmla="*/ 55721 w 576262"/>
                <a:gd name="connsiteY92" fmla="*/ 196333 h 492639"/>
                <a:gd name="connsiteX93" fmla="*/ 79439 w 576262"/>
                <a:gd name="connsiteY93" fmla="*/ 178164 h 492639"/>
                <a:gd name="connsiteX94" fmla="*/ 90107 w 576262"/>
                <a:gd name="connsiteY94" fmla="*/ 152386 h 492639"/>
                <a:gd name="connsiteX95" fmla="*/ 89059 w 576262"/>
                <a:gd name="connsiteY95" fmla="*/ 146203 h 492639"/>
                <a:gd name="connsiteX96" fmla="*/ 94012 w 576262"/>
                <a:gd name="connsiteY96" fmla="*/ 139164 h 492639"/>
                <a:gd name="connsiteX97" fmla="*/ 108014 w 576262"/>
                <a:gd name="connsiteY97" fmla="*/ 138308 h 492639"/>
                <a:gd name="connsiteX98" fmla="*/ 112109 w 576262"/>
                <a:gd name="connsiteY98" fmla="*/ 134788 h 492639"/>
                <a:gd name="connsiteX99" fmla="*/ 118491 w 576262"/>
                <a:gd name="connsiteY99" fmla="*/ 121757 h 492639"/>
                <a:gd name="connsiteX100" fmla="*/ 110776 w 576262"/>
                <a:gd name="connsiteY100" fmla="*/ 117286 h 492639"/>
                <a:gd name="connsiteX101" fmla="*/ 116300 w 576262"/>
                <a:gd name="connsiteY101" fmla="*/ 96454 h 492639"/>
                <a:gd name="connsiteX102" fmla="*/ 109633 w 576262"/>
                <a:gd name="connsiteY102" fmla="*/ 95313 h 492639"/>
                <a:gd name="connsiteX103" fmla="*/ 124111 w 576262"/>
                <a:gd name="connsiteY103" fmla="*/ 42710 h 492639"/>
                <a:gd name="connsiteX104" fmla="*/ 122968 w 576262"/>
                <a:gd name="connsiteY104" fmla="*/ 36051 h 492639"/>
                <a:gd name="connsiteX105" fmla="*/ 134398 w 576262"/>
                <a:gd name="connsiteY105" fmla="*/ 23115 h 492639"/>
                <a:gd name="connsiteX106" fmla="*/ 127349 w 576262"/>
                <a:gd name="connsiteY106" fmla="*/ 15219 h 492639"/>
                <a:gd name="connsiteX107" fmla="*/ 138970 w 576262"/>
                <a:gd name="connsiteY107" fmla="*/ 2949 h 492639"/>
                <a:gd name="connsiteX108" fmla="*/ 138970 w 576262"/>
                <a:gd name="connsiteY108" fmla="*/ 2949 h 492639"/>
                <a:gd name="connsiteX109" fmla="*/ 148209 w 576262"/>
                <a:gd name="connsiteY109" fmla="*/ 8942 h 492639"/>
                <a:gd name="connsiteX110" fmla="*/ 155925 w 576262"/>
                <a:gd name="connsiteY110" fmla="*/ 0 h 492639"/>
                <a:gd name="connsiteX111" fmla="*/ 155925 w 576262"/>
                <a:gd name="connsiteY111" fmla="*/ 0 h 492639"/>
                <a:gd name="connsiteX112" fmla="*/ 166973 w 576262"/>
                <a:gd name="connsiteY112" fmla="*/ 6373 h 492639"/>
                <a:gd name="connsiteX113" fmla="*/ 194691 w 576262"/>
                <a:gd name="connsiteY113" fmla="*/ 9322 h 492639"/>
                <a:gd name="connsiteX114" fmla="*/ 206693 w 576262"/>
                <a:gd name="connsiteY114" fmla="*/ 16266 h 492639"/>
                <a:gd name="connsiteX115" fmla="*/ 250793 w 576262"/>
                <a:gd name="connsiteY115" fmla="*/ 26349 h 492639"/>
                <a:gd name="connsiteX116" fmla="*/ 262509 w 576262"/>
                <a:gd name="connsiteY116" fmla="*/ 33483 h 492639"/>
                <a:gd name="connsiteX117" fmla="*/ 272701 w 576262"/>
                <a:gd name="connsiteY117" fmla="*/ 33102 h 492639"/>
                <a:gd name="connsiteX118" fmla="*/ 320040 w 576262"/>
                <a:gd name="connsiteY118" fmla="*/ 68488 h 492639"/>
                <a:gd name="connsiteX119" fmla="*/ 346139 w 576262"/>
                <a:gd name="connsiteY119" fmla="*/ 82090 h 492639"/>
                <a:gd name="connsiteX120" fmla="*/ 372333 w 576262"/>
                <a:gd name="connsiteY120" fmla="*/ 81805 h 492639"/>
                <a:gd name="connsiteX121" fmla="*/ 386810 w 576262"/>
                <a:gd name="connsiteY121" fmla="*/ 76003 h 492639"/>
                <a:gd name="connsiteX122" fmla="*/ 385382 w 576262"/>
                <a:gd name="connsiteY122" fmla="*/ 65349 h 492639"/>
                <a:gd name="connsiteX123" fmla="*/ 391287 w 576262"/>
                <a:gd name="connsiteY123" fmla="*/ 47942 h 492639"/>
                <a:gd name="connsiteX124" fmla="*/ 401574 w 576262"/>
                <a:gd name="connsiteY124" fmla="*/ 40998 h 492639"/>
                <a:gd name="connsiteX125" fmla="*/ 438626 w 576262"/>
                <a:gd name="connsiteY125" fmla="*/ 53173 h 492639"/>
                <a:gd name="connsiteX126" fmla="*/ 468630 w 576262"/>
                <a:gd name="connsiteY126" fmla="*/ 72198 h 492639"/>
                <a:gd name="connsiteX127" fmla="*/ 471202 w 576262"/>
                <a:gd name="connsiteY127" fmla="*/ 78761 h 492639"/>
                <a:gd name="connsiteX128" fmla="*/ 475774 w 576262"/>
                <a:gd name="connsiteY128" fmla="*/ 77905 h 492639"/>
                <a:gd name="connsiteX129" fmla="*/ 491966 w 576262"/>
                <a:gd name="connsiteY129" fmla="*/ 98166 h 492639"/>
                <a:gd name="connsiteX130" fmla="*/ 509207 w 576262"/>
                <a:gd name="connsiteY130" fmla="*/ 96549 h 492639"/>
                <a:gd name="connsiteX131" fmla="*/ 512921 w 576262"/>
                <a:gd name="connsiteY131" fmla="*/ 91413 h 492639"/>
                <a:gd name="connsiteX132" fmla="*/ 519398 w 576262"/>
                <a:gd name="connsiteY132" fmla="*/ 99403 h 492639"/>
                <a:gd name="connsiteX133" fmla="*/ 534734 w 576262"/>
                <a:gd name="connsiteY133" fmla="*/ 99783 h 49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6262" h="492639">
                  <a:moveTo>
                    <a:pt x="559880" y="87132"/>
                  </a:moveTo>
                  <a:lnTo>
                    <a:pt x="564642" y="91793"/>
                  </a:lnTo>
                  <a:lnTo>
                    <a:pt x="563594" y="111388"/>
                  </a:lnTo>
                  <a:lnTo>
                    <a:pt x="552641" y="129557"/>
                  </a:lnTo>
                  <a:lnTo>
                    <a:pt x="576263" y="135359"/>
                  </a:lnTo>
                  <a:lnTo>
                    <a:pt x="575882" y="146489"/>
                  </a:lnTo>
                  <a:lnTo>
                    <a:pt x="569119" y="160186"/>
                  </a:lnTo>
                  <a:lnTo>
                    <a:pt x="555308" y="166559"/>
                  </a:lnTo>
                  <a:lnTo>
                    <a:pt x="549974" y="176357"/>
                  </a:lnTo>
                  <a:lnTo>
                    <a:pt x="539496" y="177974"/>
                  </a:lnTo>
                  <a:lnTo>
                    <a:pt x="523018" y="161328"/>
                  </a:lnTo>
                  <a:lnTo>
                    <a:pt x="508540" y="166655"/>
                  </a:lnTo>
                  <a:lnTo>
                    <a:pt x="487109" y="198425"/>
                  </a:lnTo>
                  <a:lnTo>
                    <a:pt x="488061" y="212218"/>
                  </a:lnTo>
                  <a:lnTo>
                    <a:pt x="481679" y="227438"/>
                  </a:lnTo>
                  <a:lnTo>
                    <a:pt x="473869" y="222872"/>
                  </a:lnTo>
                  <a:lnTo>
                    <a:pt x="471773" y="233335"/>
                  </a:lnTo>
                  <a:lnTo>
                    <a:pt x="465487" y="237140"/>
                  </a:lnTo>
                  <a:lnTo>
                    <a:pt x="439579" y="233526"/>
                  </a:lnTo>
                  <a:lnTo>
                    <a:pt x="425291" y="240279"/>
                  </a:lnTo>
                  <a:lnTo>
                    <a:pt x="381667" y="242943"/>
                  </a:lnTo>
                  <a:lnTo>
                    <a:pt x="374809" y="256355"/>
                  </a:lnTo>
                  <a:lnTo>
                    <a:pt x="368618" y="292502"/>
                  </a:lnTo>
                  <a:lnTo>
                    <a:pt x="369951" y="299731"/>
                  </a:lnTo>
                  <a:lnTo>
                    <a:pt x="379095" y="306485"/>
                  </a:lnTo>
                  <a:lnTo>
                    <a:pt x="385286" y="323036"/>
                  </a:lnTo>
                  <a:lnTo>
                    <a:pt x="385191" y="348814"/>
                  </a:lnTo>
                  <a:lnTo>
                    <a:pt x="395573" y="366507"/>
                  </a:lnTo>
                  <a:lnTo>
                    <a:pt x="414814" y="379919"/>
                  </a:lnTo>
                  <a:lnTo>
                    <a:pt x="421672" y="395805"/>
                  </a:lnTo>
                  <a:lnTo>
                    <a:pt x="421672" y="395805"/>
                  </a:lnTo>
                  <a:lnTo>
                    <a:pt x="417576" y="406173"/>
                  </a:lnTo>
                  <a:lnTo>
                    <a:pt x="423291" y="417397"/>
                  </a:lnTo>
                  <a:lnTo>
                    <a:pt x="424244" y="429953"/>
                  </a:lnTo>
                  <a:lnTo>
                    <a:pt x="419386" y="446600"/>
                  </a:lnTo>
                  <a:lnTo>
                    <a:pt x="425768" y="447076"/>
                  </a:lnTo>
                  <a:lnTo>
                    <a:pt x="425006" y="456493"/>
                  </a:lnTo>
                  <a:lnTo>
                    <a:pt x="413766" y="467432"/>
                  </a:lnTo>
                  <a:lnTo>
                    <a:pt x="394145" y="470095"/>
                  </a:lnTo>
                  <a:lnTo>
                    <a:pt x="387191" y="477610"/>
                  </a:lnTo>
                  <a:lnTo>
                    <a:pt x="382619" y="490927"/>
                  </a:lnTo>
                  <a:lnTo>
                    <a:pt x="376714" y="492639"/>
                  </a:lnTo>
                  <a:lnTo>
                    <a:pt x="379857" y="478371"/>
                  </a:lnTo>
                  <a:lnTo>
                    <a:pt x="375095" y="476088"/>
                  </a:lnTo>
                  <a:lnTo>
                    <a:pt x="356616" y="480654"/>
                  </a:lnTo>
                  <a:lnTo>
                    <a:pt x="343472" y="490356"/>
                  </a:lnTo>
                  <a:lnTo>
                    <a:pt x="310706" y="488739"/>
                  </a:lnTo>
                  <a:lnTo>
                    <a:pt x="286131" y="480083"/>
                  </a:lnTo>
                  <a:lnTo>
                    <a:pt x="273749" y="478751"/>
                  </a:lnTo>
                  <a:lnTo>
                    <a:pt x="267938" y="481510"/>
                  </a:lnTo>
                  <a:lnTo>
                    <a:pt x="265462" y="480559"/>
                  </a:lnTo>
                  <a:lnTo>
                    <a:pt x="267462" y="476088"/>
                  </a:lnTo>
                  <a:lnTo>
                    <a:pt x="263081" y="453829"/>
                  </a:lnTo>
                  <a:lnTo>
                    <a:pt x="242030" y="459537"/>
                  </a:lnTo>
                  <a:lnTo>
                    <a:pt x="228791" y="455351"/>
                  </a:lnTo>
                  <a:lnTo>
                    <a:pt x="222504" y="460868"/>
                  </a:lnTo>
                  <a:lnTo>
                    <a:pt x="225647" y="468668"/>
                  </a:lnTo>
                  <a:lnTo>
                    <a:pt x="214027" y="473615"/>
                  </a:lnTo>
                  <a:lnTo>
                    <a:pt x="196882" y="466576"/>
                  </a:lnTo>
                  <a:lnTo>
                    <a:pt x="172688" y="464293"/>
                  </a:lnTo>
                  <a:lnTo>
                    <a:pt x="168212" y="459537"/>
                  </a:lnTo>
                  <a:lnTo>
                    <a:pt x="168021" y="428717"/>
                  </a:lnTo>
                  <a:lnTo>
                    <a:pt x="163735" y="412261"/>
                  </a:lnTo>
                  <a:lnTo>
                    <a:pt x="173641" y="417207"/>
                  </a:lnTo>
                  <a:lnTo>
                    <a:pt x="179642" y="414639"/>
                  </a:lnTo>
                  <a:lnTo>
                    <a:pt x="166878" y="397517"/>
                  </a:lnTo>
                  <a:lnTo>
                    <a:pt x="156496" y="390383"/>
                  </a:lnTo>
                  <a:lnTo>
                    <a:pt x="142875" y="392666"/>
                  </a:lnTo>
                  <a:lnTo>
                    <a:pt x="136875" y="388956"/>
                  </a:lnTo>
                  <a:lnTo>
                    <a:pt x="116872" y="395519"/>
                  </a:lnTo>
                  <a:lnTo>
                    <a:pt x="97727" y="422153"/>
                  </a:lnTo>
                  <a:lnTo>
                    <a:pt x="89059" y="419300"/>
                  </a:lnTo>
                  <a:lnTo>
                    <a:pt x="68009" y="420632"/>
                  </a:lnTo>
                  <a:lnTo>
                    <a:pt x="63437" y="416541"/>
                  </a:lnTo>
                  <a:lnTo>
                    <a:pt x="52197" y="423200"/>
                  </a:lnTo>
                  <a:lnTo>
                    <a:pt x="44482" y="422344"/>
                  </a:lnTo>
                  <a:lnTo>
                    <a:pt x="40291" y="418063"/>
                  </a:lnTo>
                  <a:lnTo>
                    <a:pt x="33814" y="390953"/>
                  </a:lnTo>
                  <a:lnTo>
                    <a:pt x="37243" y="387148"/>
                  </a:lnTo>
                  <a:lnTo>
                    <a:pt x="31814" y="382487"/>
                  </a:lnTo>
                  <a:lnTo>
                    <a:pt x="26575" y="383153"/>
                  </a:lnTo>
                  <a:lnTo>
                    <a:pt x="23432" y="378017"/>
                  </a:lnTo>
                  <a:lnTo>
                    <a:pt x="15240" y="377541"/>
                  </a:lnTo>
                  <a:lnTo>
                    <a:pt x="15240" y="377541"/>
                  </a:lnTo>
                  <a:lnTo>
                    <a:pt x="18860" y="351192"/>
                  </a:lnTo>
                  <a:lnTo>
                    <a:pt x="35909" y="318565"/>
                  </a:lnTo>
                  <a:lnTo>
                    <a:pt x="20955" y="291265"/>
                  </a:lnTo>
                  <a:lnTo>
                    <a:pt x="5239" y="287175"/>
                  </a:lnTo>
                  <a:lnTo>
                    <a:pt x="0" y="274714"/>
                  </a:lnTo>
                  <a:lnTo>
                    <a:pt x="19145" y="256070"/>
                  </a:lnTo>
                  <a:lnTo>
                    <a:pt x="20288" y="248175"/>
                  </a:lnTo>
                  <a:lnTo>
                    <a:pt x="37529" y="233906"/>
                  </a:lnTo>
                  <a:lnTo>
                    <a:pt x="55721" y="196333"/>
                  </a:lnTo>
                  <a:lnTo>
                    <a:pt x="79439" y="178164"/>
                  </a:lnTo>
                  <a:lnTo>
                    <a:pt x="90107" y="152386"/>
                  </a:lnTo>
                  <a:lnTo>
                    <a:pt x="89059" y="146203"/>
                  </a:lnTo>
                  <a:lnTo>
                    <a:pt x="94012" y="139164"/>
                  </a:lnTo>
                  <a:lnTo>
                    <a:pt x="108014" y="138308"/>
                  </a:lnTo>
                  <a:lnTo>
                    <a:pt x="112109" y="134788"/>
                  </a:lnTo>
                  <a:lnTo>
                    <a:pt x="118491" y="121757"/>
                  </a:lnTo>
                  <a:lnTo>
                    <a:pt x="110776" y="117286"/>
                  </a:lnTo>
                  <a:lnTo>
                    <a:pt x="116300" y="96454"/>
                  </a:lnTo>
                  <a:lnTo>
                    <a:pt x="109633" y="95313"/>
                  </a:lnTo>
                  <a:lnTo>
                    <a:pt x="124111" y="42710"/>
                  </a:lnTo>
                  <a:lnTo>
                    <a:pt x="122968" y="36051"/>
                  </a:lnTo>
                  <a:lnTo>
                    <a:pt x="134398" y="23115"/>
                  </a:lnTo>
                  <a:lnTo>
                    <a:pt x="127349" y="15219"/>
                  </a:lnTo>
                  <a:lnTo>
                    <a:pt x="138970" y="2949"/>
                  </a:lnTo>
                  <a:lnTo>
                    <a:pt x="138970" y="2949"/>
                  </a:lnTo>
                  <a:lnTo>
                    <a:pt x="148209" y="8942"/>
                  </a:lnTo>
                  <a:lnTo>
                    <a:pt x="155925" y="0"/>
                  </a:lnTo>
                  <a:lnTo>
                    <a:pt x="155925" y="0"/>
                  </a:lnTo>
                  <a:lnTo>
                    <a:pt x="166973" y="6373"/>
                  </a:lnTo>
                  <a:lnTo>
                    <a:pt x="194691" y="9322"/>
                  </a:lnTo>
                  <a:lnTo>
                    <a:pt x="206693" y="16266"/>
                  </a:lnTo>
                  <a:lnTo>
                    <a:pt x="250793" y="26349"/>
                  </a:lnTo>
                  <a:lnTo>
                    <a:pt x="262509" y="33483"/>
                  </a:lnTo>
                  <a:lnTo>
                    <a:pt x="272701" y="33102"/>
                  </a:lnTo>
                  <a:lnTo>
                    <a:pt x="320040" y="68488"/>
                  </a:lnTo>
                  <a:lnTo>
                    <a:pt x="346139" y="82090"/>
                  </a:lnTo>
                  <a:lnTo>
                    <a:pt x="372333" y="81805"/>
                  </a:lnTo>
                  <a:lnTo>
                    <a:pt x="386810" y="76003"/>
                  </a:lnTo>
                  <a:lnTo>
                    <a:pt x="385382" y="65349"/>
                  </a:lnTo>
                  <a:lnTo>
                    <a:pt x="391287" y="47942"/>
                  </a:lnTo>
                  <a:lnTo>
                    <a:pt x="401574" y="40998"/>
                  </a:lnTo>
                  <a:lnTo>
                    <a:pt x="438626" y="53173"/>
                  </a:lnTo>
                  <a:lnTo>
                    <a:pt x="468630" y="72198"/>
                  </a:lnTo>
                  <a:lnTo>
                    <a:pt x="471202" y="78761"/>
                  </a:lnTo>
                  <a:lnTo>
                    <a:pt x="475774" y="77905"/>
                  </a:lnTo>
                  <a:lnTo>
                    <a:pt x="491966" y="98166"/>
                  </a:lnTo>
                  <a:lnTo>
                    <a:pt x="509207" y="96549"/>
                  </a:lnTo>
                  <a:lnTo>
                    <a:pt x="512921" y="91413"/>
                  </a:lnTo>
                  <a:lnTo>
                    <a:pt x="519398" y="99403"/>
                  </a:lnTo>
                  <a:lnTo>
                    <a:pt x="534734" y="99783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2" name="Forma libre 29">
              <a:extLst>
                <a:ext uri="{FF2B5EF4-FFF2-40B4-BE49-F238E27FC236}">
                  <a16:creationId xmlns:a16="http://schemas.microsoft.com/office/drawing/2014/main" id="{37457317-1A0C-FF61-0EC2-C4017A6FC94C}"/>
                </a:ext>
              </a:extLst>
            </p:cNvPr>
            <p:cNvSpPr/>
            <p:nvPr/>
          </p:nvSpPr>
          <p:spPr>
            <a:xfrm>
              <a:off x="8758157" y="4077590"/>
              <a:ext cx="876371" cy="602045"/>
            </a:xfrm>
            <a:custGeom>
              <a:avLst/>
              <a:gdLst>
                <a:gd name="connsiteX0" fmla="*/ 419672 w 991552"/>
                <a:gd name="connsiteY0" fmla="*/ 0 h 681172"/>
                <a:gd name="connsiteX1" fmla="*/ 422529 w 991552"/>
                <a:gd name="connsiteY1" fmla="*/ 27966 h 681172"/>
                <a:gd name="connsiteX2" fmla="*/ 412528 w 991552"/>
                <a:gd name="connsiteY2" fmla="*/ 46229 h 681172"/>
                <a:gd name="connsiteX3" fmla="*/ 405479 w 991552"/>
                <a:gd name="connsiteY3" fmla="*/ 86466 h 681172"/>
                <a:gd name="connsiteX4" fmla="*/ 409004 w 991552"/>
                <a:gd name="connsiteY4" fmla="*/ 101686 h 681172"/>
                <a:gd name="connsiteX5" fmla="*/ 425672 w 991552"/>
                <a:gd name="connsiteY5" fmla="*/ 108915 h 681172"/>
                <a:gd name="connsiteX6" fmla="*/ 426625 w 991552"/>
                <a:gd name="connsiteY6" fmla="*/ 120235 h 681172"/>
                <a:gd name="connsiteX7" fmla="*/ 424244 w 991552"/>
                <a:gd name="connsiteY7" fmla="*/ 127084 h 681172"/>
                <a:gd name="connsiteX8" fmla="*/ 408432 w 991552"/>
                <a:gd name="connsiteY8" fmla="*/ 144301 h 681172"/>
                <a:gd name="connsiteX9" fmla="*/ 414623 w 991552"/>
                <a:gd name="connsiteY9" fmla="*/ 150579 h 681172"/>
                <a:gd name="connsiteX10" fmla="*/ 427292 w 991552"/>
                <a:gd name="connsiteY10" fmla="*/ 148011 h 681172"/>
                <a:gd name="connsiteX11" fmla="*/ 441675 w 991552"/>
                <a:gd name="connsiteY11" fmla="*/ 151149 h 681172"/>
                <a:gd name="connsiteX12" fmla="*/ 443770 w 991552"/>
                <a:gd name="connsiteY12" fmla="*/ 161423 h 681172"/>
                <a:gd name="connsiteX13" fmla="*/ 458724 w 991552"/>
                <a:gd name="connsiteY13" fmla="*/ 180067 h 681172"/>
                <a:gd name="connsiteX14" fmla="*/ 459105 w 991552"/>
                <a:gd name="connsiteY14" fmla="*/ 175977 h 681172"/>
                <a:gd name="connsiteX15" fmla="*/ 465011 w 991552"/>
                <a:gd name="connsiteY15" fmla="*/ 176262 h 681172"/>
                <a:gd name="connsiteX16" fmla="*/ 468249 w 991552"/>
                <a:gd name="connsiteY16" fmla="*/ 172552 h 681172"/>
                <a:gd name="connsiteX17" fmla="*/ 470059 w 991552"/>
                <a:gd name="connsiteY17" fmla="*/ 176072 h 681172"/>
                <a:gd name="connsiteX18" fmla="*/ 488918 w 991552"/>
                <a:gd name="connsiteY18" fmla="*/ 155335 h 681172"/>
                <a:gd name="connsiteX19" fmla="*/ 512445 w 991552"/>
                <a:gd name="connsiteY19" fmla="*/ 149818 h 681172"/>
                <a:gd name="connsiteX20" fmla="*/ 505873 w 991552"/>
                <a:gd name="connsiteY20" fmla="*/ 136691 h 681172"/>
                <a:gd name="connsiteX21" fmla="*/ 509207 w 991552"/>
                <a:gd name="connsiteY21" fmla="*/ 130984 h 681172"/>
                <a:gd name="connsiteX22" fmla="*/ 518922 w 991552"/>
                <a:gd name="connsiteY22" fmla="*/ 126323 h 681172"/>
                <a:gd name="connsiteX23" fmla="*/ 526447 w 991552"/>
                <a:gd name="connsiteY23" fmla="*/ 130413 h 681172"/>
                <a:gd name="connsiteX24" fmla="*/ 559880 w 991552"/>
                <a:gd name="connsiteY24" fmla="*/ 128225 h 681172"/>
                <a:gd name="connsiteX25" fmla="*/ 562642 w 991552"/>
                <a:gd name="connsiteY25" fmla="*/ 122708 h 681172"/>
                <a:gd name="connsiteX26" fmla="*/ 571024 w 991552"/>
                <a:gd name="connsiteY26" fmla="*/ 118713 h 681172"/>
                <a:gd name="connsiteX27" fmla="*/ 579120 w 991552"/>
                <a:gd name="connsiteY27" fmla="*/ 121471 h 681172"/>
                <a:gd name="connsiteX28" fmla="*/ 583311 w 991552"/>
                <a:gd name="connsiteY28" fmla="*/ 106632 h 681172"/>
                <a:gd name="connsiteX29" fmla="*/ 600075 w 991552"/>
                <a:gd name="connsiteY29" fmla="*/ 103588 h 681172"/>
                <a:gd name="connsiteX30" fmla="*/ 596646 w 991552"/>
                <a:gd name="connsiteY30" fmla="*/ 87227 h 681172"/>
                <a:gd name="connsiteX31" fmla="*/ 604361 w 991552"/>
                <a:gd name="connsiteY31" fmla="*/ 86752 h 681172"/>
                <a:gd name="connsiteX32" fmla="*/ 613029 w 991552"/>
                <a:gd name="connsiteY32" fmla="*/ 97025 h 681172"/>
                <a:gd name="connsiteX33" fmla="*/ 631889 w 991552"/>
                <a:gd name="connsiteY33" fmla="*/ 103398 h 681172"/>
                <a:gd name="connsiteX34" fmla="*/ 639699 w 991552"/>
                <a:gd name="connsiteY34" fmla="*/ 98737 h 681172"/>
                <a:gd name="connsiteX35" fmla="*/ 647414 w 991552"/>
                <a:gd name="connsiteY35" fmla="*/ 99974 h 681172"/>
                <a:gd name="connsiteX36" fmla="*/ 647414 w 991552"/>
                <a:gd name="connsiteY36" fmla="*/ 99974 h 681172"/>
                <a:gd name="connsiteX37" fmla="*/ 652272 w 991552"/>
                <a:gd name="connsiteY37" fmla="*/ 107964 h 681172"/>
                <a:gd name="connsiteX38" fmla="*/ 646081 w 991552"/>
                <a:gd name="connsiteY38" fmla="*/ 118618 h 681172"/>
                <a:gd name="connsiteX39" fmla="*/ 650272 w 991552"/>
                <a:gd name="connsiteY39" fmla="*/ 121947 h 681172"/>
                <a:gd name="connsiteX40" fmla="*/ 660559 w 991552"/>
                <a:gd name="connsiteY40" fmla="*/ 119759 h 681172"/>
                <a:gd name="connsiteX41" fmla="*/ 671227 w 991552"/>
                <a:gd name="connsiteY41" fmla="*/ 124135 h 681172"/>
                <a:gd name="connsiteX42" fmla="*/ 690467 w 991552"/>
                <a:gd name="connsiteY42" fmla="*/ 149533 h 681172"/>
                <a:gd name="connsiteX43" fmla="*/ 742950 w 991552"/>
                <a:gd name="connsiteY43" fmla="*/ 156191 h 681172"/>
                <a:gd name="connsiteX44" fmla="*/ 764858 w 991552"/>
                <a:gd name="connsiteY44" fmla="*/ 178355 h 681172"/>
                <a:gd name="connsiteX45" fmla="*/ 764858 w 991552"/>
                <a:gd name="connsiteY45" fmla="*/ 178355 h 681172"/>
                <a:gd name="connsiteX46" fmla="*/ 764381 w 991552"/>
                <a:gd name="connsiteY46" fmla="*/ 190055 h 681172"/>
                <a:gd name="connsiteX47" fmla="*/ 777240 w 991552"/>
                <a:gd name="connsiteY47" fmla="*/ 201279 h 681172"/>
                <a:gd name="connsiteX48" fmla="*/ 790004 w 991552"/>
                <a:gd name="connsiteY48" fmla="*/ 207177 h 681172"/>
                <a:gd name="connsiteX49" fmla="*/ 801624 w 991552"/>
                <a:gd name="connsiteY49" fmla="*/ 228579 h 681172"/>
                <a:gd name="connsiteX50" fmla="*/ 830104 w 991552"/>
                <a:gd name="connsiteY50" fmla="*/ 226677 h 681172"/>
                <a:gd name="connsiteX51" fmla="*/ 832200 w 991552"/>
                <a:gd name="connsiteY51" fmla="*/ 234287 h 681172"/>
                <a:gd name="connsiteX52" fmla="*/ 824294 w 991552"/>
                <a:gd name="connsiteY52" fmla="*/ 243513 h 681172"/>
                <a:gd name="connsiteX53" fmla="*/ 864394 w 991552"/>
                <a:gd name="connsiteY53" fmla="*/ 260445 h 681172"/>
                <a:gd name="connsiteX54" fmla="*/ 865537 w 991552"/>
                <a:gd name="connsiteY54" fmla="*/ 270623 h 681172"/>
                <a:gd name="connsiteX55" fmla="*/ 878872 w 991552"/>
                <a:gd name="connsiteY55" fmla="*/ 267770 h 681172"/>
                <a:gd name="connsiteX56" fmla="*/ 883349 w 991552"/>
                <a:gd name="connsiteY56" fmla="*/ 270338 h 681172"/>
                <a:gd name="connsiteX57" fmla="*/ 891540 w 991552"/>
                <a:gd name="connsiteY57" fmla="*/ 262158 h 681172"/>
                <a:gd name="connsiteX58" fmla="*/ 906304 w 991552"/>
                <a:gd name="connsiteY58" fmla="*/ 260826 h 681172"/>
                <a:gd name="connsiteX59" fmla="*/ 921639 w 991552"/>
                <a:gd name="connsiteY59" fmla="*/ 279660 h 681172"/>
                <a:gd name="connsiteX60" fmla="*/ 936975 w 991552"/>
                <a:gd name="connsiteY60" fmla="*/ 287270 h 681172"/>
                <a:gd name="connsiteX61" fmla="*/ 936975 w 991552"/>
                <a:gd name="connsiteY61" fmla="*/ 287270 h 681172"/>
                <a:gd name="connsiteX62" fmla="*/ 920401 w 991552"/>
                <a:gd name="connsiteY62" fmla="*/ 324843 h 681172"/>
                <a:gd name="connsiteX63" fmla="*/ 918782 w 991552"/>
                <a:gd name="connsiteY63" fmla="*/ 338256 h 681172"/>
                <a:gd name="connsiteX64" fmla="*/ 944785 w 991552"/>
                <a:gd name="connsiteY64" fmla="*/ 395900 h 681172"/>
                <a:gd name="connsiteX65" fmla="*/ 950500 w 991552"/>
                <a:gd name="connsiteY65" fmla="*/ 439466 h 681172"/>
                <a:gd name="connsiteX66" fmla="*/ 941737 w 991552"/>
                <a:gd name="connsiteY66" fmla="*/ 447361 h 681172"/>
                <a:gd name="connsiteX67" fmla="*/ 940022 w 991552"/>
                <a:gd name="connsiteY67" fmla="*/ 466956 h 681172"/>
                <a:gd name="connsiteX68" fmla="*/ 945356 w 991552"/>
                <a:gd name="connsiteY68" fmla="*/ 471903 h 681172"/>
                <a:gd name="connsiteX69" fmla="*/ 967264 w 991552"/>
                <a:gd name="connsiteY69" fmla="*/ 479322 h 681172"/>
                <a:gd name="connsiteX70" fmla="*/ 971550 w 991552"/>
                <a:gd name="connsiteY70" fmla="*/ 490452 h 681172"/>
                <a:gd name="connsiteX71" fmla="*/ 970502 w 991552"/>
                <a:gd name="connsiteY71" fmla="*/ 508620 h 681172"/>
                <a:gd name="connsiteX72" fmla="*/ 973074 w 991552"/>
                <a:gd name="connsiteY72" fmla="*/ 514232 h 681172"/>
                <a:gd name="connsiteX73" fmla="*/ 984123 w 991552"/>
                <a:gd name="connsiteY73" fmla="*/ 516610 h 681172"/>
                <a:gd name="connsiteX74" fmla="*/ 988124 w 991552"/>
                <a:gd name="connsiteY74" fmla="*/ 521747 h 681172"/>
                <a:gd name="connsiteX75" fmla="*/ 991553 w 991552"/>
                <a:gd name="connsiteY75" fmla="*/ 536586 h 681172"/>
                <a:gd name="connsiteX76" fmla="*/ 982790 w 991552"/>
                <a:gd name="connsiteY76" fmla="*/ 563981 h 681172"/>
                <a:gd name="connsiteX77" fmla="*/ 974122 w 991552"/>
                <a:gd name="connsiteY77" fmla="*/ 572732 h 681172"/>
                <a:gd name="connsiteX78" fmla="*/ 962501 w 991552"/>
                <a:gd name="connsiteY78" fmla="*/ 574920 h 681172"/>
                <a:gd name="connsiteX79" fmla="*/ 953643 w 991552"/>
                <a:gd name="connsiteY79" fmla="*/ 581293 h 681172"/>
                <a:gd name="connsiteX80" fmla="*/ 951929 w 991552"/>
                <a:gd name="connsiteY80" fmla="*/ 594135 h 681172"/>
                <a:gd name="connsiteX81" fmla="*/ 912781 w 991552"/>
                <a:gd name="connsiteY81" fmla="*/ 628284 h 681172"/>
                <a:gd name="connsiteX82" fmla="*/ 908400 w 991552"/>
                <a:gd name="connsiteY82" fmla="*/ 647499 h 681172"/>
                <a:gd name="connsiteX83" fmla="*/ 864203 w 991552"/>
                <a:gd name="connsiteY83" fmla="*/ 681172 h 681172"/>
                <a:gd name="connsiteX84" fmla="*/ 864203 w 991552"/>
                <a:gd name="connsiteY84" fmla="*/ 681172 h 681172"/>
                <a:gd name="connsiteX85" fmla="*/ 830294 w 991552"/>
                <a:gd name="connsiteY85" fmla="*/ 646833 h 681172"/>
                <a:gd name="connsiteX86" fmla="*/ 811911 w 991552"/>
                <a:gd name="connsiteY86" fmla="*/ 622957 h 681172"/>
                <a:gd name="connsiteX87" fmla="*/ 795814 w 991552"/>
                <a:gd name="connsiteY87" fmla="*/ 624479 h 681172"/>
                <a:gd name="connsiteX88" fmla="*/ 792671 w 991552"/>
                <a:gd name="connsiteY88" fmla="*/ 629806 h 681172"/>
                <a:gd name="connsiteX89" fmla="*/ 780479 w 991552"/>
                <a:gd name="connsiteY89" fmla="*/ 627999 h 681172"/>
                <a:gd name="connsiteX90" fmla="*/ 679323 w 991552"/>
                <a:gd name="connsiteY90" fmla="*/ 597559 h 681172"/>
                <a:gd name="connsiteX91" fmla="*/ 649700 w 991552"/>
                <a:gd name="connsiteY91" fmla="*/ 591376 h 681172"/>
                <a:gd name="connsiteX92" fmla="*/ 611600 w 991552"/>
                <a:gd name="connsiteY92" fmla="*/ 590996 h 681172"/>
                <a:gd name="connsiteX93" fmla="*/ 596075 w 991552"/>
                <a:gd name="connsiteY93" fmla="*/ 585954 h 681172"/>
                <a:gd name="connsiteX94" fmla="*/ 576263 w 991552"/>
                <a:gd name="connsiteY94" fmla="*/ 575586 h 681172"/>
                <a:gd name="connsiteX95" fmla="*/ 559022 w 991552"/>
                <a:gd name="connsiteY95" fmla="*/ 561508 h 681172"/>
                <a:gd name="connsiteX96" fmla="*/ 549593 w 991552"/>
                <a:gd name="connsiteY96" fmla="*/ 559035 h 681172"/>
                <a:gd name="connsiteX97" fmla="*/ 555498 w 991552"/>
                <a:gd name="connsiteY97" fmla="*/ 552947 h 681172"/>
                <a:gd name="connsiteX98" fmla="*/ 553308 w 991552"/>
                <a:gd name="connsiteY98" fmla="*/ 548762 h 681172"/>
                <a:gd name="connsiteX99" fmla="*/ 543973 w 991552"/>
                <a:gd name="connsiteY99" fmla="*/ 549142 h 681172"/>
                <a:gd name="connsiteX100" fmla="*/ 545783 w 991552"/>
                <a:gd name="connsiteY100" fmla="*/ 553232 h 681172"/>
                <a:gd name="connsiteX101" fmla="*/ 540353 w 991552"/>
                <a:gd name="connsiteY101" fmla="*/ 555611 h 681172"/>
                <a:gd name="connsiteX102" fmla="*/ 529781 w 991552"/>
                <a:gd name="connsiteY102" fmla="*/ 539154 h 681172"/>
                <a:gd name="connsiteX103" fmla="*/ 521399 w 991552"/>
                <a:gd name="connsiteY103" fmla="*/ 534969 h 681172"/>
                <a:gd name="connsiteX104" fmla="*/ 268129 w 991552"/>
                <a:gd name="connsiteY104" fmla="*/ 444793 h 681172"/>
                <a:gd name="connsiteX105" fmla="*/ 269367 w 991552"/>
                <a:gd name="connsiteY105" fmla="*/ 439276 h 681172"/>
                <a:gd name="connsiteX106" fmla="*/ 264509 w 991552"/>
                <a:gd name="connsiteY106" fmla="*/ 433188 h 681172"/>
                <a:gd name="connsiteX107" fmla="*/ 240792 w 991552"/>
                <a:gd name="connsiteY107" fmla="*/ 416541 h 681172"/>
                <a:gd name="connsiteX108" fmla="*/ 233553 w 991552"/>
                <a:gd name="connsiteY108" fmla="*/ 407219 h 681172"/>
                <a:gd name="connsiteX109" fmla="*/ 174117 w 991552"/>
                <a:gd name="connsiteY109" fmla="*/ 382202 h 681172"/>
                <a:gd name="connsiteX110" fmla="*/ 176308 w 991552"/>
                <a:gd name="connsiteY110" fmla="*/ 374212 h 681172"/>
                <a:gd name="connsiteX111" fmla="*/ 167640 w 991552"/>
                <a:gd name="connsiteY111" fmla="*/ 363938 h 681172"/>
                <a:gd name="connsiteX112" fmla="*/ 159925 w 991552"/>
                <a:gd name="connsiteY112" fmla="*/ 358517 h 681172"/>
                <a:gd name="connsiteX113" fmla="*/ 139160 w 991552"/>
                <a:gd name="connsiteY113" fmla="*/ 355853 h 681172"/>
                <a:gd name="connsiteX114" fmla="*/ 138208 w 991552"/>
                <a:gd name="connsiteY114" fmla="*/ 350717 h 681172"/>
                <a:gd name="connsiteX115" fmla="*/ 128207 w 991552"/>
                <a:gd name="connsiteY115" fmla="*/ 347102 h 681172"/>
                <a:gd name="connsiteX116" fmla="*/ 120968 w 991552"/>
                <a:gd name="connsiteY116" fmla="*/ 329124 h 681172"/>
                <a:gd name="connsiteX117" fmla="*/ 103251 w 991552"/>
                <a:gd name="connsiteY117" fmla="*/ 316472 h 681172"/>
                <a:gd name="connsiteX118" fmla="*/ 90202 w 991552"/>
                <a:gd name="connsiteY118" fmla="*/ 294119 h 681172"/>
                <a:gd name="connsiteX119" fmla="*/ 53912 w 991552"/>
                <a:gd name="connsiteY119" fmla="*/ 273953 h 681172"/>
                <a:gd name="connsiteX120" fmla="*/ 32957 w 991552"/>
                <a:gd name="connsiteY120" fmla="*/ 267484 h 681172"/>
                <a:gd name="connsiteX121" fmla="*/ 19908 w 991552"/>
                <a:gd name="connsiteY121" fmla="*/ 269197 h 681172"/>
                <a:gd name="connsiteX122" fmla="*/ 12859 w 991552"/>
                <a:gd name="connsiteY122" fmla="*/ 276997 h 681172"/>
                <a:gd name="connsiteX123" fmla="*/ 7811 w 991552"/>
                <a:gd name="connsiteY123" fmla="*/ 273953 h 681172"/>
                <a:gd name="connsiteX124" fmla="*/ 7811 w 991552"/>
                <a:gd name="connsiteY124" fmla="*/ 273953 h 681172"/>
                <a:gd name="connsiteX125" fmla="*/ 0 w 991552"/>
                <a:gd name="connsiteY125" fmla="*/ 261967 h 681172"/>
                <a:gd name="connsiteX126" fmla="*/ 1048 w 991552"/>
                <a:gd name="connsiteY126" fmla="*/ 224584 h 681172"/>
                <a:gd name="connsiteX127" fmla="*/ 8287 w 991552"/>
                <a:gd name="connsiteY127" fmla="*/ 218591 h 681172"/>
                <a:gd name="connsiteX128" fmla="*/ 33433 w 991552"/>
                <a:gd name="connsiteY128" fmla="*/ 210791 h 681172"/>
                <a:gd name="connsiteX129" fmla="*/ 41624 w 991552"/>
                <a:gd name="connsiteY129" fmla="*/ 213170 h 681172"/>
                <a:gd name="connsiteX130" fmla="*/ 55531 w 991552"/>
                <a:gd name="connsiteY130" fmla="*/ 207082 h 681172"/>
                <a:gd name="connsiteX131" fmla="*/ 62770 w 991552"/>
                <a:gd name="connsiteY131" fmla="*/ 199757 h 681172"/>
                <a:gd name="connsiteX132" fmla="*/ 78200 w 991552"/>
                <a:gd name="connsiteY132" fmla="*/ 203277 h 681172"/>
                <a:gd name="connsiteX133" fmla="*/ 86011 w 991552"/>
                <a:gd name="connsiteY133" fmla="*/ 200613 h 681172"/>
                <a:gd name="connsiteX134" fmla="*/ 87725 w 991552"/>
                <a:gd name="connsiteY134" fmla="*/ 197569 h 681172"/>
                <a:gd name="connsiteX135" fmla="*/ 70199 w 991552"/>
                <a:gd name="connsiteY135" fmla="*/ 197855 h 681172"/>
                <a:gd name="connsiteX136" fmla="*/ 73343 w 991552"/>
                <a:gd name="connsiteY136" fmla="*/ 189294 h 681172"/>
                <a:gd name="connsiteX137" fmla="*/ 72295 w 991552"/>
                <a:gd name="connsiteY137" fmla="*/ 177594 h 681172"/>
                <a:gd name="connsiteX138" fmla="*/ 66104 w 991552"/>
                <a:gd name="connsiteY138" fmla="*/ 164181 h 681172"/>
                <a:gd name="connsiteX139" fmla="*/ 71628 w 991552"/>
                <a:gd name="connsiteY139" fmla="*/ 153718 h 681172"/>
                <a:gd name="connsiteX140" fmla="*/ 65627 w 991552"/>
                <a:gd name="connsiteY140" fmla="*/ 142018 h 681172"/>
                <a:gd name="connsiteX141" fmla="*/ 66866 w 991552"/>
                <a:gd name="connsiteY141" fmla="*/ 138784 h 681172"/>
                <a:gd name="connsiteX142" fmla="*/ 72962 w 991552"/>
                <a:gd name="connsiteY142" fmla="*/ 138498 h 681172"/>
                <a:gd name="connsiteX143" fmla="*/ 68485 w 991552"/>
                <a:gd name="connsiteY143" fmla="*/ 130984 h 681172"/>
                <a:gd name="connsiteX144" fmla="*/ 74962 w 991552"/>
                <a:gd name="connsiteY144" fmla="*/ 127274 h 681172"/>
                <a:gd name="connsiteX145" fmla="*/ 80867 w 991552"/>
                <a:gd name="connsiteY145" fmla="*/ 128606 h 681172"/>
                <a:gd name="connsiteX146" fmla="*/ 78867 w 991552"/>
                <a:gd name="connsiteY146" fmla="*/ 124230 h 681172"/>
                <a:gd name="connsiteX147" fmla="*/ 84201 w 991552"/>
                <a:gd name="connsiteY147" fmla="*/ 123183 h 681172"/>
                <a:gd name="connsiteX148" fmla="*/ 89249 w 991552"/>
                <a:gd name="connsiteY148" fmla="*/ 130984 h 681172"/>
                <a:gd name="connsiteX149" fmla="*/ 93821 w 991552"/>
                <a:gd name="connsiteY149" fmla="*/ 123659 h 681172"/>
                <a:gd name="connsiteX150" fmla="*/ 90678 w 991552"/>
                <a:gd name="connsiteY150" fmla="*/ 119759 h 681172"/>
                <a:gd name="connsiteX151" fmla="*/ 100775 w 991552"/>
                <a:gd name="connsiteY151" fmla="*/ 116620 h 681172"/>
                <a:gd name="connsiteX152" fmla="*/ 101346 w 991552"/>
                <a:gd name="connsiteY152" fmla="*/ 126608 h 681172"/>
                <a:gd name="connsiteX153" fmla="*/ 107061 w 991552"/>
                <a:gd name="connsiteY153" fmla="*/ 122993 h 681172"/>
                <a:gd name="connsiteX154" fmla="*/ 109823 w 991552"/>
                <a:gd name="connsiteY154" fmla="*/ 126608 h 681172"/>
                <a:gd name="connsiteX155" fmla="*/ 111252 w 991552"/>
                <a:gd name="connsiteY155" fmla="*/ 120235 h 681172"/>
                <a:gd name="connsiteX156" fmla="*/ 117634 w 991552"/>
                <a:gd name="connsiteY156" fmla="*/ 117952 h 681172"/>
                <a:gd name="connsiteX157" fmla="*/ 128397 w 991552"/>
                <a:gd name="connsiteY157" fmla="*/ 118237 h 681172"/>
                <a:gd name="connsiteX158" fmla="*/ 139922 w 991552"/>
                <a:gd name="connsiteY158" fmla="*/ 136310 h 681172"/>
                <a:gd name="connsiteX159" fmla="*/ 158972 w 991552"/>
                <a:gd name="connsiteY159" fmla="*/ 144967 h 681172"/>
                <a:gd name="connsiteX160" fmla="*/ 191929 w 991552"/>
                <a:gd name="connsiteY160" fmla="*/ 140115 h 681172"/>
                <a:gd name="connsiteX161" fmla="*/ 193929 w 991552"/>
                <a:gd name="connsiteY161" fmla="*/ 135740 h 681172"/>
                <a:gd name="connsiteX162" fmla="*/ 213265 w 991552"/>
                <a:gd name="connsiteY162" fmla="*/ 131364 h 681172"/>
                <a:gd name="connsiteX163" fmla="*/ 229648 w 991552"/>
                <a:gd name="connsiteY163" fmla="*/ 131744 h 681172"/>
                <a:gd name="connsiteX164" fmla="*/ 234125 w 991552"/>
                <a:gd name="connsiteY164" fmla="*/ 136406 h 681172"/>
                <a:gd name="connsiteX165" fmla="*/ 253460 w 991552"/>
                <a:gd name="connsiteY165" fmla="*/ 140876 h 681172"/>
                <a:gd name="connsiteX166" fmla="*/ 268415 w 991552"/>
                <a:gd name="connsiteY166" fmla="*/ 139069 h 681172"/>
                <a:gd name="connsiteX167" fmla="*/ 279178 w 991552"/>
                <a:gd name="connsiteY167" fmla="*/ 141732 h 681172"/>
                <a:gd name="connsiteX168" fmla="*/ 290417 w 991552"/>
                <a:gd name="connsiteY168" fmla="*/ 157523 h 681172"/>
                <a:gd name="connsiteX169" fmla="*/ 291179 w 991552"/>
                <a:gd name="connsiteY169" fmla="*/ 165323 h 681172"/>
                <a:gd name="connsiteX170" fmla="*/ 297275 w 991552"/>
                <a:gd name="connsiteY170" fmla="*/ 166559 h 681172"/>
                <a:gd name="connsiteX171" fmla="*/ 310801 w 991552"/>
                <a:gd name="connsiteY171" fmla="*/ 156096 h 681172"/>
                <a:gd name="connsiteX172" fmla="*/ 316706 w 991552"/>
                <a:gd name="connsiteY172" fmla="*/ 161518 h 681172"/>
                <a:gd name="connsiteX173" fmla="*/ 330422 w 991552"/>
                <a:gd name="connsiteY173" fmla="*/ 163706 h 681172"/>
                <a:gd name="connsiteX174" fmla="*/ 334233 w 991552"/>
                <a:gd name="connsiteY174" fmla="*/ 171220 h 681172"/>
                <a:gd name="connsiteX175" fmla="*/ 348425 w 991552"/>
                <a:gd name="connsiteY175" fmla="*/ 179306 h 681172"/>
                <a:gd name="connsiteX176" fmla="*/ 351663 w 991552"/>
                <a:gd name="connsiteY176" fmla="*/ 175311 h 681172"/>
                <a:gd name="connsiteX177" fmla="*/ 355473 w 991552"/>
                <a:gd name="connsiteY177" fmla="*/ 178164 h 681172"/>
                <a:gd name="connsiteX178" fmla="*/ 358045 w 991552"/>
                <a:gd name="connsiteY178" fmla="*/ 188247 h 681172"/>
                <a:gd name="connsiteX179" fmla="*/ 365760 w 991552"/>
                <a:gd name="connsiteY179" fmla="*/ 187962 h 681172"/>
                <a:gd name="connsiteX180" fmla="*/ 373094 w 991552"/>
                <a:gd name="connsiteY180" fmla="*/ 178355 h 681172"/>
                <a:gd name="connsiteX181" fmla="*/ 346139 w 991552"/>
                <a:gd name="connsiteY181" fmla="*/ 142303 h 681172"/>
                <a:gd name="connsiteX182" fmla="*/ 343281 w 991552"/>
                <a:gd name="connsiteY182" fmla="*/ 112435 h 681172"/>
                <a:gd name="connsiteX183" fmla="*/ 331661 w 991552"/>
                <a:gd name="connsiteY183" fmla="*/ 72103 h 681172"/>
                <a:gd name="connsiteX184" fmla="*/ 336137 w 991552"/>
                <a:gd name="connsiteY184" fmla="*/ 62305 h 681172"/>
                <a:gd name="connsiteX185" fmla="*/ 346615 w 991552"/>
                <a:gd name="connsiteY185" fmla="*/ 54220 h 681172"/>
                <a:gd name="connsiteX186" fmla="*/ 350616 w 991552"/>
                <a:gd name="connsiteY186" fmla="*/ 54600 h 681172"/>
                <a:gd name="connsiteX187" fmla="*/ 356045 w 991552"/>
                <a:gd name="connsiteY187" fmla="*/ 69535 h 681172"/>
                <a:gd name="connsiteX188" fmla="*/ 379286 w 991552"/>
                <a:gd name="connsiteY188" fmla="*/ 41759 h 681172"/>
                <a:gd name="connsiteX189" fmla="*/ 388144 w 991552"/>
                <a:gd name="connsiteY189" fmla="*/ 36717 h 681172"/>
                <a:gd name="connsiteX190" fmla="*/ 398526 w 991552"/>
                <a:gd name="connsiteY190" fmla="*/ 13412 h 681172"/>
                <a:gd name="connsiteX191" fmla="*/ 419672 w 991552"/>
                <a:gd name="connsiteY191" fmla="*/ 0 h 681172"/>
                <a:gd name="connsiteX192" fmla="*/ 463868 w 991552"/>
                <a:gd name="connsiteY192" fmla="*/ 178355 h 681172"/>
                <a:gd name="connsiteX193" fmla="*/ 464534 w 991552"/>
                <a:gd name="connsiteY193" fmla="*/ 181398 h 681172"/>
                <a:gd name="connsiteX194" fmla="*/ 468154 w 991552"/>
                <a:gd name="connsiteY194" fmla="*/ 178164 h 681172"/>
                <a:gd name="connsiteX195" fmla="*/ 463868 w 991552"/>
                <a:gd name="connsiteY195" fmla="*/ 178355 h 68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991552" h="681172">
                  <a:moveTo>
                    <a:pt x="419672" y="0"/>
                  </a:moveTo>
                  <a:lnTo>
                    <a:pt x="422529" y="27966"/>
                  </a:lnTo>
                  <a:lnTo>
                    <a:pt x="412528" y="46229"/>
                  </a:lnTo>
                  <a:lnTo>
                    <a:pt x="405479" y="86466"/>
                  </a:lnTo>
                  <a:lnTo>
                    <a:pt x="409004" y="101686"/>
                  </a:lnTo>
                  <a:lnTo>
                    <a:pt x="425672" y="108915"/>
                  </a:lnTo>
                  <a:lnTo>
                    <a:pt x="426625" y="120235"/>
                  </a:lnTo>
                  <a:lnTo>
                    <a:pt x="424244" y="127084"/>
                  </a:lnTo>
                  <a:lnTo>
                    <a:pt x="408432" y="144301"/>
                  </a:lnTo>
                  <a:lnTo>
                    <a:pt x="414623" y="150579"/>
                  </a:lnTo>
                  <a:lnTo>
                    <a:pt x="427292" y="148011"/>
                  </a:lnTo>
                  <a:lnTo>
                    <a:pt x="441675" y="151149"/>
                  </a:lnTo>
                  <a:lnTo>
                    <a:pt x="443770" y="161423"/>
                  </a:lnTo>
                  <a:lnTo>
                    <a:pt x="458724" y="180067"/>
                  </a:lnTo>
                  <a:lnTo>
                    <a:pt x="459105" y="175977"/>
                  </a:lnTo>
                  <a:lnTo>
                    <a:pt x="465011" y="176262"/>
                  </a:lnTo>
                  <a:lnTo>
                    <a:pt x="468249" y="172552"/>
                  </a:lnTo>
                  <a:lnTo>
                    <a:pt x="470059" y="176072"/>
                  </a:lnTo>
                  <a:lnTo>
                    <a:pt x="488918" y="155335"/>
                  </a:lnTo>
                  <a:lnTo>
                    <a:pt x="512445" y="149818"/>
                  </a:lnTo>
                  <a:lnTo>
                    <a:pt x="505873" y="136691"/>
                  </a:lnTo>
                  <a:lnTo>
                    <a:pt x="509207" y="130984"/>
                  </a:lnTo>
                  <a:lnTo>
                    <a:pt x="518922" y="126323"/>
                  </a:lnTo>
                  <a:lnTo>
                    <a:pt x="526447" y="130413"/>
                  </a:lnTo>
                  <a:lnTo>
                    <a:pt x="559880" y="128225"/>
                  </a:lnTo>
                  <a:lnTo>
                    <a:pt x="562642" y="122708"/>
                  </a:lnTo>
                  <a:lnTo>
                    <a:pt x="571024" y="118713"/>
                  </a:lnTo>
                  <a:lnTo>
                    <a:pt x="579120" y="121471"/>
                  </a:lnTo>
                  <a:lnTo>
                    <a:pt x="583311" y="106632"/>
                  </a:lnTo>
                  <a:lnTo>
                    <a:pt x="600075" y="103588"/>
                  </a:lnTo>
                  <a:lnTo>
                    <a:pt x="596646" y="87227"/>
                  </a:lnTo>
                  <a:lnTo>
                    <a:pt x="604361" y="86752"/>
                  </a:lnTo>
                  <a:lnTo>
                    <a:pt x="613029" y="97025"/>
                  </a:lnTo>
                  <a:lnTo>
                    <a:pt x="631889" y="103398"/>
                  </a:lnTo>
                  <a:lnTo>
                    <a:pt x="639699" y="98737"/>
                  </a:lnTo>
                  <a:lnTo>
                    <a:pt x="647414" y="99974"/>
                  </a:lnTo>
                  <a:lnTo>
                    <a:pt x="647414" y="99974"/>
                  </a:lnTo>
                  <a:lnTo>
                    <a:pt x="652272" y="107964"/>
                  </a:lnTo>
                  <a:lnTo>
                    <a:pt x="646081" y="118618"/>
                  </a:lnTo>
                  <a:lnTo>
                    <a:pt x="650272" y="121947"/>
                  </a:lnTo>
                  <a:lnTo>
                    <a:pt x="660559" y="119759"/>
                  </a:lnTo>
                  <a:lnTo>
                    <a:pt x="671227" y="124135"/>
                  </a:lnTo>
                  <a:lnTo>
                    <a:pt x="690467" y="149533"/>
                  </a:lnTo>
                  <a:lnTo>
                    <a:pt x="742950" y="156191"/>
                  </a:lnTo>
                  <a:lnTo>
                    <a:pt x="764858" y="178355"/>
                  </a:lnTo>
                  <a:lnTo>
                    <a:pt x="764858" y="178355"/>
                  </a:lnTo>
                  <a:lnTo>
                    <a:pt x="764381" y="190055"/>
                  </a:lnTo>
                  <a:lnTo>
                    <a:pt x="777240" y="201279"/>
                  </a:lnTo>
                  <a:lnTo>
                    <a:pt x="790004" y="207177"/>
                  </a:lnTo>
                  <a:lnTo>
                    <a:pt x="801624" y="228579"/>
                  </a:lnTo>
                  <a:lnTo>
                    <a:pt x="830104" y="226677"/>
                  </a:lnTo>
                  <a:lnTo>
                    <a:pt x="832200" y="234287"/>
                  </a:lnTo>
                  <a:lnTo>
                    <a:pt x="824294" y="243513"/>
                  </a:lnTo>
                  <a:lnTo>
                    <a:pt x="864394" y="260445"/>
                  </a:lnTo>
                  <a:lnTo>
                    <a:pt x="865537" y="270623"/>
                  </a:lnTo>
                  <a:lnTo>
                    <a:pt x="878872" y="267770"/>
                  </a:lnTo>
                  <a:lnTo>
                    <a:pt x="883349" y="270338"/>
                  </a:lnTo>
                  <a:lnTo>
                    <a:pt x="891540" y="262158"/>
                  </a:lnTo>
                  <a:lnTo>
                    <a:pt x="906304" y="260826"/>
                  </a:lnTo>
                  <a:lnTo>
                    <a:pt x="921639" y="279660"/>
                  </a:lnTo>
                  <a:lnTo>
                    <a:pt x="936975" y="287270"/>
                  </a:lnTo>
                  <a:lnTo>
                    <a:pt x="936975" y="287270"/>
                  </a:lnTo>
                  <a:lnTo>
                    <a:pt x="920401" y="324843"/>
                  </a:lnTo>
                  <a:lnTo>
                    <a:pt x="918782" y="338256"/>
                  </a:lnTo>
                  <a:lnTo>
                    <a:pt x="944785" y="395900"/>
                  </a:lnTo>
                  <a:lnTo>
                    <a:pt x="950500" y="439466"/>
                  </a:lnTo>
                  <a:lnTo>
                    <a:pt x="941737" y="447361"/>
                  </a:lnTo>
                  <a:lnTo>
                    <a:pt x="940022" y="466956"/>
                  </a:lnTo>
                  <a:lnTo>
                    <a:pt x="945356" y="471903"/>
                  </a:lnTo>
                  <a:lnTo>
                    <a:pt x="967264" y="479322"/>
                  </a:lnTo>
                  <a:lnTo>
                    <a:pt x="971550" y="490452"/>
                  </a:lnTo>
                  <a:lnTo>
                    <a:pt x="970502" y="508620"/>
                  </a:lnTo>
                  <a:lnTo>
                    <a:pt x="973074" y="514232"/>
                  </a:lnTo>
                  <a:lnTo>
                    <a:pt x="984123" y="516610"/>
                  </a:lnTo>
                  <a:lnTo>
                    <a:pt x="988124" y="521747"/>
                  </a:lnTo>
                  <a:lnTo>
                    <a:pt x="991553" y="536586"/>
                  </a:lnTo>
                  <a:lnTo>
                    <a:pt x="982790" y="563981"/>
                  </a:lnTo>
                  <a:lnTo>
                    <a:pt x="974122" y="572732"/>
                  </a:lnTo>
                  <a:lnTo>
                    <a:pt x="962501" y="574920"/>
                  </a:lnTo>
                  <a:lnTo>
                    <a:pt x="953643" y="581293"/>
                  </a:lnTo>
                  <a:lnTo>
                    <a:pt x="951929" y="594135"/>
                  </a:lnTo>
                  <a:lnTo>
                    <a:pt x="912781" y="628284"/>
                  </a:lnTo>
                  <a:lnTo>
                    <a:pt x="908400" y="647499"/>
                  </a:lnTo>
                  <a:lnTo>
                    <a:pt x="864203" y="681172"/>
                  </a:lnTo>
                  <a:lnTo>
                    <a:pt x="864203" y="681172"/>
                  </a:lnTo>
                  <a:lnTo>
                    <a:pt x="830294" y="646833"/>
                  </a:lnTo>
                  <a:lnTo>
                    <a:pt x="811911" y="622957"/>
                  </a:lnTo>
                  <a:lnTo>
                    <a:pt x="795814" y="624479"/>
                  </a:lnTo>
                  <a:lnTo>
                    <a:pt x="792671" y="629806"/>
                  </a:lnTo>
                  <a:lnTo>
                    <a:pt x="780479" y="627999"/>
                  </a:lnTo>
                  <a:lnTo>
                    <a:pt x="679323" y="597559"/>
                  </a:lnTo>
                  <a:lnTo>
                    <a:pt x="649700" y="591376"/>
                  </a:lnTo>
                  <a:lnTo>
                    <a:pt x="611600" y="590996"/>
                  </a:lnTo>
                  <a:lnTo>
                    <a:pt x="596075" y="585954"/>
                  </a:lnTo>
                  <a:lnTo>
                    <a:pt x="576263" y="575586"/>
                  </a:lnTo>
                  <a:lnTo>
                    <a:pt x="559022" y="561508"/>
                  </a:lnTo>
                  <a:lnTo>
                    <a:pt x="549593" y="559035"/>
                  </a:lnTo>
                  <a:lnTo>
                    <a:pt x="555498" y="552947"/>
                  </a:lnTo>
                  <a:lnTo>
                    <a:pt x="553308" y="548762"/>
                  </a:lnTo>
                  <a:lnTo>
                    <a:pt x="543973" y="549142"/>
                  </a:lnTo>
                  <a:lnTo>
                    <a:pt x="545783" y="553232"/>
                  </a:lnTo>
                  <a:lnTo>
                    <a:pt x="540353" y="555611"/>
                  </a:lnTo>
                  <a:lnTo>
                    <a:pt x="529781" y="539154"/>
                  </a:lnTo>
                  <a:lnTo>
                    <a:pt x="521399" y="534969"/>
                  </a:lnTo>
                  <a:lnTo>
                    <a:pt x="268129" y="444793"/>
                  </a:lnTo>
                  <a:lnTo>
                    <a:pt x="269367" y="439276"/>
                  </a:lnTo>
                  <a:lnTo>
                    <a:pt x="264509" y="433188"/>
                  </a:lnTo>
                  <a:lnTo>
                    <a:pt x="240792" y="416541"/>
                  </a:lnTo>
                  <a:lnTo>
                    <a:pt x="233553" y="407219"/>
                  </a:lnTo>
                  <a:lnTo>
                    <a:pt x="174117" y="382202"/>
                  </a:lnTo>
                  <a:lnTo>
                    <a:pt x="176308" y="374212"/>
                  </a:lnTo>
                  <a:lnTo>
                    <a:pt x="167640" y="363938"/>
                  </a:lnTo>
                  <a:lnTo>
                    <a:pt x="159925" y="358517"/>
                  </a:lnTo>
                  <a:lnTo>
                    <a:pt x="139160" y="355853"/>
                  </a:lnTo>
                  <a:lnTo>
                    <a:pt x="138208" y="350717"/>
                  </a:lnTo>
                  <a:lnTo>
                    <a:pt x="128207" y="347102"/>
                  </a:lnTo>
                  <a:lnTo>
                    <a:pt x="120968" y="329124"/>
                  </a:lnTo>
                  <a:lnTo>
                    <a:pt x="103251" y="316472"/>
                  </a:lnTo>
                  <a:lnTo>
                    <a:pt x="90202" y="294119"/>
                  </a:lnTo>
                  <a:lnTo>
                    <a:pt x="53912" y="273953"/>
                  </a:lnTo>
                  <a:lnTo>
                    <a:pt x="32957" y="267484"/>
                  </a:lnTo>
                  <a:lnTo>
                    <a:pt x="19908" y="269197"/>
                  </a:lnTo>
                  <a:lnTo>
                    <a:pt x="12859" y="276997"/>
                  </a:lnTo>
                  <a:lnTo>
                    <a:pt x="7811" y="273953"/>
                  </a:lnTo>
                  <a:lnTo>
                    <a:pt x="7811" y="273953"/>
                  </a:lnTo>
                  <a:lnTo>
                    <a:pt x="0" y="261967"/>
                  </a:lnTo>
                  <a:lnTo>
                    <a:pt x="1048" y="224584"/>
                  </a:lnTo>
                  <a:lnTo>
                    <a:pt x="8287" y="218591"/>
                  </a:lnTo>
                  <a:lnTo>
                    <a:pt x="33433" y="210791"/>
                  </a:lnTo>
                  <a:lnTo>
                    <a:pt x="41624" y="213170"/>
                  </a:lnTo>
                  <a:lnTo>
                    <a:pt x="55531" y="207082"/>
                  </a:lnTo>
                  <a:lnTo>
                    <a:pt x="62770" y="199757"/>
                  </a:lnTo>
                  <a:lnTo>
                    <a:pt x="78200" y="203277"/>
                  </a:lnTo>
                  <a:lnTo>
                    <a:pt x="86011" y="200613"/>
                  </a:lnTo>
                  <a:lnTo>
                    <a:pt x="87725" y="197569"/>
                  </a:lnTo>
                  <a:lnTo>
                    <a:pt x="70199" y="197855"/>
                  </a:lnTo>
                  <a:lnTo>
                    <a:pt x="73343" y="189294"/>
                  </a:lnTo>
                  <a:lnTo>
                    <a:pt x="72295" y="177594"/>
                  </a:lnTo>
                  <a:lnTo>
                    <a:pt x="66104" y="164181"/>
                  </a:lnTo>
                  <a:lnTo>
                    <a:pt x="71628" y="153718"/>
                  </a:lnTo>
                  <a:lnTo>
                    <a:pt x="65627" y="142018"/>
                  </a:lnTo>
                  <a:lnTo>
                    <a:pt x="66866" y="138784"/>
                  </a:lnTo>
                  <a:lnTo>
                    <a:pt x="72962" y="138498"/>
                  </a:lnTo>
                  <a:lnTo>
                    <a:pt x="68485" y="130984"/>
                  </a:lnTo>
                  <a:lnTo>
                    <a:pt x="74962" y="127274"/>
                  </a:lnTo>
                  <a:lnTo>
                    <a:pt x="80867" y="128606"/>
                  </a:lnTo>
                  <a:lnTo>
                    <a:pt x="78867" y="124230"/>
                  </a:lnTo>
                  <a:lnTo>
                    <a:pt x="84201" y="123183"/>
                  </a:lnTo>
                  <a:lnTo>
                    <a:pt x="89249" y="130984"/>
                  </a:lnTo>
                  <a:lnTo>
                    <a:pt x="93821" y="123659"/>
                  </a:lnTo>
                  <a:lnTo>
                    <a:pt x="90678" y="119759"/>
                  </a:lnTo>
                  <a:lnTo>
                    <a:pt x="100775" y="116620"/>
                  </a:lnTo>
                  <a:lnTo>
                    <a:pt x="101346" y="126608"/>
                  </a:lnTo>
                  <a:lnTo>
                    <a:pt x="107061" y="122993"/>
                  </a:lnTo>
                  <a:lnTo>
                    <a:pt x="109823" y="126608"/>
                  </a:lnTo>
                  <a:lnTo>
                    <a:pt x="111252" y="120235"/>
                  </a:lnTo>
                  <a:lnTo>
                    <a:pt x="117634" y="117952"/>
                  </a:lnTo>
                  <a:lnTo>
                    <a:pt x="128397" y="118237"/>
                  </a:lnTo>
                  <a:lnTo>
                    <a:pt x="139922" y="136310"/>
                  </a:lnTo>
                  <a:lnTo>
                    <a:pt x="158972" y="144967"/>
                  </a:lnTo>
                  <a:lnTo>
                    <a:pt x="191929" y="140115"/>
                  </a:lnTo>
                  <a:lnTo>
                    <a:pt x="193929" y="135740"/>
                  </a:lnTo>
                  <a:lnTo>
                    <a:pt x="213265" y="131364"/>
                  </a:lnTo>
                  <a:lnTo>
                    <a:pt x="229648" y="131744"/>
                  </a:lnTo>
                  <a:lnTo>
                    <a:pt x="234125" y="136406"/>
                  </a:lnTo>
                  <a:lnTo>
                    <a:pt x="253460" y="140876"/>
                  </a:lnTo>
                  <a:lnTo>
                    <a:pt x="268415" y="139069"/>
                  </a:lnTo>
                  <a:lnTo>
                    <a:pt x="279178" y="141732"/>
                  </a:lnTo>
                  <a:lnTo>
                    <a:pt x="290417" y="157523"/>
                  </a:lnTo>
                  <a:lnTo>
                    <a:pt x="291179" y="165323"/>
                  </a:lnTo>
                  <a:lnTo>
                    <a:pt x="297275" y="166559"/>
                  </a:lnTo>
                  <a:lnTo>
                    <a:pt x="310801" y="156096"/>
                  </a:lnTo>
                  <a:lnTo>
                    <a:pt x="316706" y="161518"/>
                  </a:lnTo>
                  <a:lnTo>
                    <a:pt x="330422" y="163706"/>
                  </a:lnTo>
                  <a:lnTo>
                    <a:pt x="334233" y="171220"/>
                  </a:lnTo>
                  <a:lnTo>
                    <a:pt x="348425" y="179306"/>
                  </a:lnTo>
                  <a:lnTo>
                    <a:pt x="351663" y="175311"/>
                  </a:lnTo>
                  <a:lnTo>
                    <a:pt x="355473" y="178164"/>
                  </a:lnTo>
                  <a:lnTo>
                    <a:pt x="358045" y="188247"/>
                  </a:lnTo>
                  <a:lnTo>
                    <a:pt x="365760" y="187962"/>
                  </a:lnTo>
                  <a:lnTo>
                    <a:pt x="373094" y="178355"/>
                  </a:lnTo>
                  <a:lnTo>
                    <a:pt x="346139" y="142303"/>
                  </a:lnTo>
                  <a:lnTo>
                    <a:pt x="343281" y="112435"/>
                  </a:lnTo>
                  <a:lnTo>
                    <a:pt x="331661" y="72103"/>
                  </a:lnTo>
                  <a:lnTo>
                    <a:pt x="336137" y="62305"/>
                  </a:lnTo>
                  <a:lnTo>
                    <a:pt x="346615" y="54220"/>
                  </a:lnTo>
                  <a:lnTo>
                    <a:pt x="350616" y="54600"/>
                  </a:lnTo>
                  <a:lnTo>
                    <a:pt x="356045" y="69535"/>
                  </a:lnTo>
                  <a:lnTo>
                    <a:pt x="379286" y="41759"/>
                  </a:lnTo>
                  <a:lnTo>
                    <a:pt x="388144" y="36717"/>
                  </a:lnTo>
                  <a:lnTo>
                    <a:pt x="398526" y="13412"/>
                  </a:lnTo>
                  <a:lnTo>
                    <a:pt x="419672" y="0"/>
                  </a:lnTo>
                  <a:close/>
                  <a:moveTo>
                    <a:pt x="463868" y="178355"/>
                  </a:moveTo>
                  <a:lnTo>
                    <a:pt x="464534" y="181398"/>
                  </a:lnTo>
                  <a:lnTo>
                    <a:pt x="468154" y="178164"/>
                  </a:lnTo>
                  <a:lnTo>
                    <a:pt x="463868" y="17835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3" name="Forma libre 30">
              <a:extLst>
                <a:ext uri="{FF2B5EF4-FFF2-40B4-BE49-F238E27FC236}">
                  <a16:creationId xmlns:a16="http://schemas.microsoft.com/office/drawing/2014/main" id="{910C8EAB-9DBE-6D1D-0FDC-D565342F8C04}"/>
                </a:ext>
              </a:extLst>
            </p:cNvPr>
            <p:cNvSpPr/>
            <p:nvPr/>
          </p:nvSpPr>
          <p:spPr>
            <a:xfrm>
              <a:off x="9246519" y="3553228"/>
              <a:ext cx="406110" cy="415739"/>
            </a:xfrm>
            <a:custGeom>
              <a:avLst/>
              <a:gdLst>
                <a:gd name="connsiteX0" fmla="*/ 316230 w 459485"/>
                <a:gd name="connsiteY0" fmla="*/ 190 h 470380"/>
                <a:gd name="connsiteX1" fmla="*/ 324231 w 459485"/>
                <a:gd name="connsiteY1" fmla="*/ 1807 h 470380"/>
                <a:gd name="connsiteX2" fmla="*/ 327088 w 459485"/>
                <a:gd name="connsiteY2" fmla="*/ 8941 h 470380"/>
                <a:gd name="connsiteX3" fmla="*/ 324231 w 459485"/>
                <a:gd name="connsiteY3" fmla="*/ 34244 h 470380"/>
                <a:gd name="connsiteX4" fmla="*/ 341662 w 459485"/>
                <a:gd name="connsiteY4" fmla="*/ 50510 h 470380"/>
                <a:gd name="connsiteX5" fmla="*/ 353663 w 459485"/>
                <a:gd name="connsiteY5" fmla="*/ 56788 h 470380"/>
                <a:gd name="connsiteX6" fmla="*/ 366141 w 459485"/>
                <a:gd name="connsiteY6" fmla="*/ 57454 h 470380"/>
                <a:gd name="connsiteX7" fmla="*/ 374333 w 459485"/>
                <a:gd name="connsiteY7" fmla="*/ 48893 h 470380"/>
                <a:gd name="connsiteX8" fmla="*/ 393668 w 459485"/>
                <a:gd name="connsiteY8" fmla="*/ 54790 h 470380"/>
                <a:gd name="connsiteX9" fmla="*/ 417767 w 459485"/>
                <a:gd name="connsiteY9" fmla="*/ 87322 h 470380"/>
                <a:gd name="connsiteX10" fmla="*/ 400050 w 459485"/>
                <a:gd name="connsiteY10" fmla="*/ 110722 h 470380"/>
                <a:gd name="connsiteX11" fmla="*/ 394049 w 459485"/>
                <a:gd name="connsiteY11" fmla="*/ 131744 h 470380"/>
                <a:gd name="connsiteX12" fmla="*/ 399383 w 459485"/>
                <a:gd name="connsiteY12" fmla="*/ 141827 h 470380"/>
                <a:gd name="connsiteX13" fmla="*/ 396907 w 459485"/>
                <a:gd name="connsiteY13" fmla="*/ 147820 h 470380"/>
                <a:gd name="connsiteX14" fmla="*/ 383096 w 459485"/>
                <a:gd name="connsiteY14" fmla="*/ 150008 h 470380"/>
                <a:gd name="connsiteX15" fmla="*/ 370332 w 459485"/>
                <a:gd name="connsiteY15" fmla="*/ 136786 h 470380"/>
                <a:gd name="connsiteX16" fmla="*/ 365951 w 459485"/>
                <a:gd name="connsiteY16" fmla="*/ 136786 h 470380"/>
                <a:gd name="connsiteX17" fmla="*/ 343186 w 459485"/>
                <a:gd name="connsiteY17" fmla="*/ 157332 h 470380"/>
                <a:gd name="connsiteX18" fmla="*/ 340138 w 459485"/>
                <a:gd name="connsiteY18" fmla="*/ 165513 h 470380"/>
                <a:gd name="connsiteX19" fmla="*/ 333946 w 459485"/>
                <a:gd name="connsiteY19" fmla="*/ 170649 h 470380"/>
                <a:gd name="connsiteX20" fmla="*/ 330803 w 459485"/>
                <a:gd name="connsiteY20" fmla="*/ 205464 h 470380"/>
                <a:gd name="connsiteX21" fmla="*/ 325279 w 459485"/>
                <a:gd name="connsiteY21" fmla="*/ 217830 h 470380"/>
                <a:gd name="connsiteX22" fmla="*/ 322897 w 459485"/>
                <a:gd name="connsiteY22" fmla="*/ 237616 h 470380"/>
                <a:gd name="connsiteX23" fmla="*/ 334042 w 459485"/>
                <a:gd name="connsiteY23" fmla="*/ 262252 h 470380"/>
                <a:gd name="connsiteX24" fmla="*/ 342424 w 459485"/>
                <a:gd name="connsiteY24" fmla="*/ 272526 h 470380"/>
                <a:gd name="connsiteX25" fmla="*/ 347186 w 459485"/>
                <a:gd name="connsiteY25" fmla="*/ 270433 h 470380"/>
                <a:gd name="connsiteX26" fmla="*/ 359855 w 459485"/>
                <a:gd name="connsiteY26" fmla="*/ 255689 h 470380"/>
                <a:gd name="connsiteX27" fmla="*/ 383477 w 459485"/>
                <a:gd name="connsiteY27" fmla="*/ 244655 h 470380"/>
                <a:gd name="connsiteX28" fmla="*/ 401384 w 459485"/>
                <a:gd name="connsiteY28" fmla="*/ 223443 h 470380"/>
                <a:gd name="connsiteX29" fmla="*/ 416623 w 459485"/>
                <a:gd name="connsiteY29" fmla="*/ 216499 h 470380"/>
                <a:gd name="connsiteX30" fmla="*/ 437007 w 459485"/>
                <a:gd name="connsiteY30" fmla="*/ 194335 h 470380"/>
                <a:gd name="connsiteX31" fmla="*/ 444913 w 459485"/>
                <a:gd name="connsiteY31" fmla="*/ 191006 h 470380"/>
                <a:gd name="connsiteX32" fmla="*/ 458819 w 459485"/>
                <a:gd name="connsiteY32" fmla="*/ 200043 h 470380"/>
                <a:gd name="connsiteX33" fmla="*/ 458819 w 459485"/>
                <a:gd name="connsiteY33" fmla="*/ 200043 h 470380"/>
                <a:gd name="connsiteX34" fmla="*/ 459486 w 459485"/>
                <a:gd name="connsiteY34" fmla="*/ 228579 h 470380"/>
                <a:gd name="connsiteX35" fmla="*/ 432245 w 459485"/>
                <a:gd name="connsiteY35" fmla="*/ 252550 h 470380"/>
                <a:gd name="connsiteX36" fmla="*/ 423577 w 459485"/>
                <a:gd name="connsiteY36" fmla="*/ 265677 h 470380"/>
                <a:gd name="connsiteX37" fmla="*/ 389096 w 459485"/>
                <a:gd name="connsiteY37" fmla="*/ 283275 h 470380"/>
                <a:gd name="connsiteX38" fmla="*/ 395764 w 459485"/>
                <a:gd name="connsiteY38" fmla="*/ 296687 h 470380"/>
                <a:gd name="connsiteX39" fmla="*/ 415957 w 459485"/>
                <a:gd name="connsiteY39" fmla="*/ 292121 h 470380"/>
                <a:gd name="connsiteX40" fmla="*/ 420338 w 459485"/>
                <a:gd name="connsiteY40" fmla="*/ 312953 h 470380"/>
                <a:gd name="connsiteX41" fmla="*/ 412623 w 459485"/>
                <a:gd name="connsiteY41" fmla="*/ 358612 h 470380"/>
                <a:gd name="connsiteX42" fmla="*/ 397955 w 459485"/>
                <a:gd name="connsiteY42" fmla="*/ 387910 h 470380"/>
                <a:gd name="connsiteX43" fmla="*/ 404622 w 459485"/>
                <a:gd name="connsiteY43" fmla="*/ 432902 h 470380"/>
                <a:gd name="connsiteX44" fmla="*/ 404622 w 459485"/>
                <a:gd name="connsiteY44" fmla="*/ 432902 h 470380"/>
                <a:gd name="connsiteX45" fmla="*/ 381953 w 459485"/>
                <a:gd name="connsiteY45" fmla="*/ 428146 h 470380"/>
                <a:gd name="connsiteX46" fmla="*/ 374142 w 459485"/>
                <a:gd name="connsiteY46" fmla="*/ 442129 h 470380"/>
                <a:gd name="connsiteX47" fmla="*/ 360331 w 459485"/>
                <a:gd name="connsiteY47" fmla="*/ 453639 h 470380"/>
                <a:gd name="connsiteX48" fmla="*/ 340423 w 459485"/>
                <a:gd name="connsiteY48" fmla="*/ 456302 h 470380"/>
                <a:gd name="connsiteX49" fmla="*/ 330898 w 459485"/>
                <a:gd name="connsiteY49" fmla="*/ 454115 h 470380"/>
                <a:gd name="connsiteX50" fmla="*/ 283178 w 459485"/>
                <a:gd name="connsiteY50" fmla="*/ 470381 h 470380"/>
                <a:gd name="connsiteX51" fmla="*/ 283178 w 459485"/>
                <a:gd name="connsiteY51" fmla="*/ 470381 h 470380"/>
                <a:gd name="connsiteX52" fmla="*/ 281273 w 459485"/>
                <a:gd name="connsiteY52" fmla="*/ 456968 h 470380"/>
                <a:gd name="connsiteX53" fmla="*/ 298799 w 459485"/>
                <a:gd name="connsiteY53" fmla="*/ 417492 h 470380"/>
                <a:gd name="connsiteX54" fmla="*/ 297180 w 459485"/>
                <a:gd name="connsiteY54" fmla="*/ 400941 h 470380"/>
                <a:gd name="connsiteX55" fmla="*/ 241840 w 459485"/>
                <a:gd name="connsiteY55" fmla="*/ 406744 h 470380"/>
                <a:gd name="connsiteX56" fmla="*/ 225457 w 459485"/>
                <a:gd name="connsiteY56" fmla="*/ 431285 h 470380"/>
                <a:gd name="connsiteX57" fmla="*/ 223171 w 459485"/>
                <a:gd name="connsiteY57" fmla="*/ 433283 h 470380"/>
                <a:gd name="connsiteX58" fmla="*/ 216979 w 459485"/>
                <a:gd name="connsiteY58" fmla="*/ 430239 h 470380"/>
                <a:gd name="connsiteX59" fmla="*/ 217170 w 459485"/>
                <a:gd name="connsiteY59" fmla="*/ 421678 h 470380"/>
                <a:gd name="connsiteX60" fmla="*/ 208883 w 459485"/>
                <a:gd name="connsiteY60" fmla="*/ 404841 h 470380"/>
                <a:gd name="connsiteX61" fmla="*/ 210788 w 459485"/>
                <a:gd name="connsiteY61" fmla="*/ 399895 h 470380"/>
                <a:gd name="connsiteX62" fmla="*/ 219456 w 459485"/>
                <a:gd name="connsiteY62" fmla="*/ 394853 h 470380"/>
                <a:gd name="connsiteX63" fmla="*/ 227552 w 459485"/>
                <a:gd name="connsiteY63" fmla="*/ 394092 h 470380"/>
                <a:gd name="connsiteX64" fmla="*/ 238125 w 459485"/>
                <a:gd name="connsiteY64" fmla="*/ 353380 h 470380"/>
                <a:gd name="connsiteX65" fmla="*/ 233648 w 459485"/>
                <a:gd name="connsiteY65" fmla="*/ 340634 h 470380"/>
                <a:gd name="connsiteX66" fmla="*/ 227933 w 459485"/>
                <a:gd name="connsiteY66" fmla="*/ 339968 h 470380"/>
                <a:gd name="connsiteX67" fmla="*/ 201930 w 459485"/>
                <a:gd name="connsiteY67" fmla="*/ 353190 h 470380"/>
                <a:gd name="connsiteX68" fmla="*/ 164973 w 459485"/>
                <a:gd name="connsiteY68" fmla="*/ 363368 h 470380"/>
                <a:gd name="connsiteX69" fmla="*/ 159925 w 459485"/>
                <a:gd name="connsiteY69" fmla="*/ 399039 h 470380"/>
                <a:gd name="connsiteX70" fmla="*/ 153353 w 459485"/>
                <a:gd name="connsiteY70" fmla="*/ 406268 h 470380"/>
                <a:gd name="connsiteX71" fmla="*/ 133064 w 459485"/>
                <a:gd name="connsiteY71" fmla="*/ 396661 h 470380"/>
                <a:gd name="connsiteX72" fmla="*/ 131445 w 459485"/>
                <a:gd name="connsiteY72" fmla="*/ 417968 h 470380"/>
                <a:gd name="connsiteX73" fmla="*/ 119920 w 459485"/>
                <a:gd name="connsiteY73" fmla="*/ 427385 h 470380"/>
                <a:gd name="connsiteX74" fmla="*/ 120872 w 459485"/>
                <a:gd name="connsiteY74" fmla="*/ 403700 h 470380"/>
                <a:gd name="connsiteX75" fmla="*/ 117062 w 459485"/>
                <a:gd name="connsiteY75" fmla="*/ 390953 h 470380"/>
                <a:gd name="connsiteX76" fmla="*/ 110490 w 459485"/>
                <a:gd name="connsiteY76" fmla="*/ 384770 h 470380"/>
                <a:gd name="connsiteX77" fmla="*/ 107252 w 459485"/>
                <a:gd name="connsiteY77" fmla="*/ 372880 h 470380"/>
                <a:gd name="connsiteX78" fmla="*/ 95631 w 459485"/>
                <a:gd name="connsiteY78" fmla="*/ 360894 h 470380"/>
                <a:gd name="connsiteX79" fmla="*/ 102298 w 459485"/>
                <a:gd name="connsiteY79" fmla="*/ 351477 h 470380"/>
                <a:gd name="connsiteX80" fmla="*/ 87916 w 459485"/>
                <a:gd name="connsiteY80" fmla="*/ 321704 h 470380"/>
                <a:gd name="connsiteX81" fmla="*/ 81820 w 459485"/>
                <a:gd name="connsiteY81" fmla="*/ 319326 h 470380"/>
                <a:gd name="connsiteX82" fmla="*/ 80581 w 459485"/>
                <a:gd name="connsiteY82" fmla="*/ 313809 h 470380"/>
                <a:gd name="connsiteX83" fmla="*/ 36290 w 459485"/>
                <a:gd name="connsiteY83" fmla="*/ 307246 h 470380"/>
                <a:gd name="connsiteX84" fmla="*/ 11239 w 459485"/>
                <a:gd name="connsiteY84" fmla="*/ 293072 h 470380"/>
                <a:gd name="connsiteX85" fmla="*/ 0 w 459485"/>
                <a:gd name="connsiteY85" fmla="*/ 279850 h 470380"/>
                <a:gd name="connsiteX86" fmla="*/ 0 w 459485"/>
                <a:gd name="connsiteY86" fmla="*/ 279850 h 470380"/>
                <a:gd name="connsiteX87" fmla="*/ 9620 w 459485"/>
                <a:gd name="connsiteY87" fmla="*/ 217640 h 470380"/>
                <a:gd name="connsiteX88" fmla="*/ 24670 w 459485"/>
                <a:gd name="connsiteY88" fmla="*/ 212979 h 470380"/>
                <a:gd name="connsiteX89" fmla="*/ 33338 w 459485"/>
                <a:gd name="connsiteY89" fmla="*/ 206511 h 470380"/>
                <a:gd name="connsiteX90" fmla="*/ 61246 w 459485"/>
                <a:gd name="connsiteY90" fmla="*/ 199662 h 470380"/>
                <a:gd name="connsiteX91" fmla="*/ 83344 w 459485"/>
                <a:gd name="connsiteY91" fmla="*/ 184347 h 470380"/>
                <a:gd name="connsiteX92" fmla="*/ 77343 w 459485"/>
                <a:gd name="connsiteY92" fmla="*/ 165133 h 470380"/>
                <a:gd name="connsiteX93" fmla="*/ 88297 w 459485"/>
                <a:gd name="connsiteY93" fmla="*/ 140781 h 470380"/>
                <a:gd name="connsiteX94" fmla="*/ 99346 w 459485"/>
                <a:gd name="connsiteY94" fmla="*/ 136786 h 470380"/>
                <a:gd name="connsiteX95" fmla="*/ 107061 w 459485"/>
                <a:gd name="connsiteY95" fmla="*/ 125371 h 470380"/>
                <a:gd name="connsiteX96" fmla="*/ 111538 w 459485"/>
                <a:gd name="connsiteY96" fmla="*/ 104349 h 470380"/>
                <a:gd name="connsiteX97" fmla="*/ 119444 w 459485"/>
                <a:gd name="connsiteY97" fmla="*/ 89510 h 470380"/>
                <a:gd name="connsiteX98" fmla="*/ 116872 w 459485"/>
                <a:gd name="connsiteY98" fmla="*/ 78952 h 470380"/>
                <a:gd name="connsiteX99" fmla="*/ 132588 w 459485"/>
                <a:gd name="connsiteY99" fmla="*/ 65349 h 470380"/>
                <a:gd name="connsiteX100" fmla="*/ 144113 w 459485"/>
                <a:gd name="connsiteY100" fmla="*/ 72103 h 470380"/>
                <a:gd name="connsiteX101" fmla="*/ 183261 w 459485"/>
                <a:gd name="connsiteY101" fmla="*/ 59832 h 470380"/>
                <a:gd name="connsiteX102" fmla="*/ 195453 w 459485"/>
                <a:gd name="connsiteY102" fmla="*/ 30058 h 470380"/>
                <a:gd name="connsiteX103" fmla="*/ 195453 w 459485"/>
                <a:gd name="connsiteY103" fmla="*/ 30058 h 470380"/>
                <a:gd name="connsiteX104" fmla="*/ 216979 w 459485"/>
                <a:gd name="connsiteY104" fmla="*/ 22924 h 470380"/>
                <a:gd name="connsiteX105" fmla="*/ 227838 w 459485"/>
                <a:gd name="connsiteY105" fmla="*/ 45754 h 470380"/>
                <a:gd name="connsiteX106" fmla="*/ 240602 w 459485"/>
                <a:gd name="connsiteY106" fmla="*/ 56217 h 470380"/>
                <a:gd name="connsiteX107" fmla="*/ 250888 w 459485"/>
                <a:gd name="connsiteY107" fmla="*/ 55837 h 470380"/>
                <a:gd name="connsiteX108" fmla="*/ 263747 w 459485"/>
                <a:gd name="connsiteY108" fmla="*/ 33198 h 470380"/>
                <a:gd name="connsiteX109" fmla="*/ 272510 w 459485"/>
                <a:gd name="connsiteY109" fmla="*/ 45659 h 470380"/>
                <a:gd name="connsiteX110" fmla="*/ 285179 w 459485"/>
                <a:gd name="connsiteY110" fmla="*/ 17503 h 470380"/>
                <a:gd name="connsiteX111" fmla="*/ 300228 w 459485"/>
                <a:gd name="connsiteY111" fmla="*/ 0 h 4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59485" h="470380">
                  <a:moveTo>
                    <a:pt x="316230" y="190"/>
                  </a:moveTo>
                  <a:lnTo>
                    <a:pt x="324231" y="1807"/>
                  </a:lnTo>
                  <a:lnTo>
                    <a:pt x="327088" y="8941"/>
                  </a:lnTo>
                  <a:lnTo>
                    <a:pt x="324231" y="34244"/>
                  </a:lnTo>
                  <a:lnTo>
                    <a:pt x="341662" y="50510"/>
                  </a:lnTo>
                  <a:lnTo>
                    <a:pt x="353663" y="56788"/>
                  </a:lnTo>
                  <a:lnTo>
                    <a:pt x="366141" y="57454"/>
                  </a:lnTo>
                  <a:lnTo>
                    <a:pt x="374333" y="48893"/>
                  </a:lnTo>
                  <a:lnTo>
                    <a:pt x="393668" y="54790"/>
                  </a:lnTo>
                  <a:lnTo>
                    <a:pt x="417767" y="87322"/>
                  </a:lnTo>
                  <a:lnTo>
                    <a:pt x="400050" y="110722"/>
                  </a:lnTo>
                  <a:lnTo>
                    <a:pt x="394049" y="131744"/>
                  </a:lnTo>
                  <a:lnTo>
                    <a:pt x="399383" y="141827"/>
                  </a:lnTo>
                  <a:lnTo>
                    <a:pt x="396907" y="147820"/>
                  </a:lnTo>
                  <a:lnTo>
                    <a:pt x="383096" y="150008"/>
                  </a:lnTo>
                  <a:lnTo>
                    <a:pt x="370332" y="136786"/>
                  </a:lnTo>
                  <a:lnTo>
                    <a:pt x="365951" y="136786"/>
                  </a:lnTo>
                  <a:lnTo>
                    <a:pt x="343186" y="157332"/>
                  </a:lnTo>
                  <a:lnTo>
                    <a:pt x="340138" y="165513"/>
                  </a:lnTo>
                  <a:lnTo>
                    <a:pt x="333946" y="170649"/>
                  </a:lnTo>
                  <a:lnTo>
                    <a:pt x="330803" y="205464"/>
                  </a:lnTo>
                  <a:lnTo>
                    <a:pt x="325279" y="217830"/>
                  </a:lnTo>
                  <a:lnTo>
                    <a:pt x="322897" y="237616"/>
                  </a:lnTo>
                  <a:lnTo>
                    <a:pt x="334042" y="262252"/>
                  </a:lnTo>
                  <a:lnTo>
                    <a:pt x="342424" y="272526"/>
                  </a:lnTo>
                  <a:lnTo>
                    <a:pt x="347186" y="270433"/>
                  </a:lnTo>
                  <a:lnTo>
                    <a:pt x="359855" y="255689"/>
                  </a:lnTo>
                  <a:lnTo>
                    <a:pt x="383477" y="244655"/>
                  </a:lnTo>
                  <a:lnTo>
                    <a:pt x="401384" y="223443"/>
                  </a:lnTo>
                  <a:lnTo>
                    <a:pt x="416623" y="216499"/>
                  </a:lnTo>
                  <a:lnTo>
                    <a:pt x="437007" y="194335"/>
                  </a:lnTo>
                  <a:lnTo>
                    <a:pt x="444913" y="191006"/>
                  </a:lnTo>
                  <a:lnTo>
                    <a:pt x="458819" y="200043"/>
                  </a:lnTo>
                  <a:lnTo>
                    <a:pt x="458819" y="200043"/>
                  </a:lnTo>
                  <a:lnTo>
                    <a:pt x="459486" y="228579"/>
                  </a:lnTo>
                  <a:lnTo>
                    <a:pt x="432245" y="252550"/>
                  </a:lnTo>
                  <a:lnTo>
                    <a:pt x="423577" y="265677"/>
                  </a:lnTo>
                  <a:lnTo>
                    <a:pt x="389096" y="283275"/>
                  </a:lnTo>
                  <a:lnTo>
                    <a:pt x="395764" y="296687"/>
                  </a:lnTo>
                  <a:lnTo>
                    <a:pt x="415957" y="292121"/>
                  </a:lnTo>
                  <a:lnTo>
                    <a:pt x="420338" y="312953"/>
                  </a:lnTo>
                  <a:lnTo>
                    <a:pt x="412623" y="358612"/>
                  </a:lnTo>
                  <a:lnTo>
                    <a:pt x="397955" y="387910"/>
                  </a:lnTo>
                  <a:lnTo>
                    <a:pt x="404622" y="432902"/>
                  </a:lnTo>
                  <a:lnTo>
                    <a:pt x="404622" y="432902"/>
                  </a:lnTo>
                  <a:lnTo>
                    <a:pt x="381953" y="428146"/>
                  </a:lnTo>
                  <a:lnTo>
                    <a:pt x="374142" y="442129"/>
                  </a:lnTo>
                  <a:lnTo>
                    <a:pt x="360331" y="453639"/>
                  </a:lnTo>
                  <a:lnTo>
                    <a:pt x="340423" y="456302"/>
                  </a:lnTo>
                  <a:lnTo>
                    <a:pt x="330898" y="454115"/>
                  </a:lnTo>
                  <a:lnTo>
                    <a:pt x="283178" y="470381"/>
                  </a:lnTo>
                  <a:lnTo>
                    <a:pt x="283178" y="470381"/>
                  </a:lnTo>
                  <a:lnTo>
                    <a:pt x="281273" y="456968"/>
                  </a:lnTo>
                  <a:lnTo>
                    <a:pt x="298799" y="417492"/>
                  </a:lnTo>
                  <a:lnTo>
                    <a:pt x="297180" y="400941"/>
                  </a:lnTo>
                  <a:lnTo>
                    <a:pt x="241840" y="406744"/>
                  </a:lnTo>
                  <a:lnTo>
                    <a:pt x="225457" y="431285"/>
                  </a:lnTo>
                  <a:lnTo>
                    <a:pt x="223171" y="433283"/>
                  </a:lnTo>
                  <a:lnTo>
                    <a:pt x="216979" y="430239"/>
                  </a:lnTo>
                  <a:lnTo>
                    <a:pt x="217170" y="421678"/>
                  </a:lnTo>
                  <a:lnTo>
                    <a:pt x="208883" y="404841"/>
                  </a:lnTo>
                  <a:lnTo>
                    <a:pt x="210788" y="399895"/>
                  </a:lnTo>
                  <a:lnTo>
                    <a:pt x="219456" y="394853"/>
                  </a:lnTo>
                  <a:lnTo>
                    <a:pt x="227552" y="394092"/>
                  </a:lnTo>
                  <a:lnTo>
                    <a:pt x="238125" y="353380"/>
                  </a:lnTo>
                  <a:lnTo>
                    <a:pt x="233648" y="340634"/>
                  </a:lnTo>
                  <a:lnTo>
                    <a:pt x="227933" y="339968"/>
                  </a:lnTo>
                  <a:lnTo>
                    <a:pt x="201930" y="353190"/>
                  </a:lnTo>
                  <a:lnTo>
                    <a:pt x="164973" y="363368"/>
                  </a:lnTo>
                  <a:lnTo>
                    <a:pt x="159925" y="399039"/>
                  </a:lnTo>
                  <a:lnTo>
                    <a:pt x="153353" y="406268"/>
                  </a:lnTo>
                  <a:lnTo>
                    <a:pt x="133064" y="396661"/>
                  </a:lnTo>
                  <a:lnTo>
                    <a:pt x="131445" y="417968"/>
                  </a:lnTo>
                  <a:lnTo>
                    <a:pt x="119920" y="427385"/>
                  </a:lnTo>
                  <a:lnTo>
                    <a:pt x="120872" y="403700"/>
                  </a:lnTo>
                  <a:lnTo>
                    <a:pt x="117062" y="390953"/>
                  </a:lnTo>
                  <a:lnTo>
                    <a:pt x="110490" y="384770"/>
                  </a:lnTo>
                  <a:lnTo>
                    <a:pt x="107252" y="372880"/>
                  </a:lnTo>
                  <a:lnTo>
                    <a:pt x="95631" y="360894"/>
                  </a:lnTo>
                  <a:lnTo>
                    <a:pt x="102298" y="351477"/>
                  </a:lnTo>
                  <a:lnTo>
                    <a:pt x="87916" y="321704"/>
                  </a:lnTo>
                  <a:lnTo>
                    <a:pt x="81820" y="319326"/>
                  </a:lnTo>
                  <a:lnTo>
                    <a:pt x="80581" y="313809"/>
                  </a:lnTo>
                  <a:lnTo>
                    <a:pt x="36290" y="307246"/>
                  </a:lnTo>
                  <a:lnTo>
                    <a:pt x="11239" y="293072"/>
                  </a:lnTo>
                  <a:lnTo>
                    <a:pt x="0" y="279850"/>
                  </a:lnTo>
                  <a:lnTo>
                    <a:pt x="0" y="279850"/>
                  </a:lnTo>
                  <a:lnTo>
                    <a:pt x="9620" y="217640"/>
                  </a:lnTo>
                  <a:lnTo>
                    <a:pt x="24670" y="212979"/>
                  </a:lnTo>
                  <a:lnTo>
                    <a:pt x="33338" y="206511"/>
                  </a:lnTo>
                  <a:lnTo>
                    <a:pt x="61246" y="199662"/>
                  </a:lnTo>
                  <a:lnTo>
                    <a:pt x="83344" y="184347"/>
                  </a:lnTo>
                  <a:lnTo>
                    <a:pt x="77343" y="165133"/>
                  </a:lnTo>
                  <a:lnTo>
                    <a:pt x="88297" y="140781"/>
                  </a:lnTo>
                  <a:lnTo>
                    <a:pt x="99346" y="136786"/>
                  </a:lnTo>
                  <a:lnTo>
                    <a:pt x="107061" y="125371"/>
                  </a:lnTo>
                  <a:lnTo>
                    <a:pt x="111538" y="104349"/>
                  </a:lnTo>
                  <a:lnTo>
                    <a:pt x="119444" y="89510"/>
                  </a:lnTo>
                  <a:lnTo>
                    <a:pt x="116872" y="78952"/>
                  </a:lnTo>
                  <a:lnTo>
                    <a:pt x="132588" y="65349"/>
                  </a:lnTo>
                  <a:lnTo>
                    <a:pt x="144113" y="72103"/>
                  </a:lnTo>
                  <a:lnTo>
                    <a:pt x="183261" y="59832"/>
                  </a:lnTo>
                  <a:lnTo>
                    <a:pt x="195453" y="30058"/>
                  </a:lnTo>
                  <a:lnTo>
                    <a:pt x="195453" y="30058"/>
                  </a:lnTo>
                  <a:lnTo>
                    <a:pt x="216979" y="22924"/>
                  </a:lnTo>
                  <a:lnTo>
                    <a:pt x="227838" y="45754"/>
                  </a:lnTo>
                  <a:lnTo>
                    <a:pt x="240602" y="56217"/>
                  </a:lnTo>
                  <a:lnTo>
                    <a:pt x="250888" y="55837"/>
                  </a:lnTo>
                  <a:lnTo>
                    <a:pt x="263747" y="33198"/>
                  </a:lnTo>
                  <a:lnTo>
                    <a:pt x="272510" y="45659"/>
                  </a:lnTo>
                  <a:lnTo>
                    <a:pt x="285179" y="17503"/>
                  </a:lnTo>
                  <a:lnTo>
                    <a:pt x="300228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4" name="Forma libre 31">
              <a:extLst>
                <a:ext uri="{FF2B5EF4-FFF2-40B4-BE49-F238E27FC236}">
                  <a16:creationId xmlns:a16="http://schemas.microsoft.com/office/drawing/2014/main" id="{1416F198-DA25-ACBE-C782-02AA586414CB}"/>
                </a:ext>
              </a:extLst>
            </p:cNvPr>
            <p:cNvSpPr/>
            <p:nvPr/>
          </p:nvSpPr>
          <p:spPr>
            <a:xfrm>
              <a:off x="8017494" y="3269987"/>
              <a:ext cx="874013" cy="830470"/>
            </a:xfrm>
            <a:custGeom>
              <a:avLst/>
              <a:gdLst>
                <a:gd name="connsiteX0" fmla="*/ 696182 w 988885"/>
                <a:gd name="connsiteY0" fmla="*/ 250267 h 939619"/>
                <a:gd name="connsiteX1" fmla="*/ 715708 w 988885"/>
                <a:gd name="connsiteY1" fmla="*/ 239614 h 939619"/>
                <a:gd name="connsiteX2" fmla="*/ 755809 w 988885"/>
                <a:gd name="connsiteY2" fmla="*/ 243228 h 939619"/>
                <a:gd name="connsiteX3" fmla="*/ 772382 w 988885"/>
                <a:gd name="connsiteY3" fmla="*/ 256640 h 939619"/>
                <a:gd name="connsiteX4" fmla="*/ 793051 w 988885"/>
                <a:gd name="connsiteY4" fmla="*/ 266343 h 939619"/>
                <a:gd name="connsiteX5" fmla="*/ 805053 w 988885"/>
                <a:gd name="connsiteY5" fmla="*/ 265772 h 939619"/>
                <a:gd name="connsiteX6" fmla="*/ 833819 w 988885"/>
                <a:gd name="connsiteY6" fmla="*/ 255879 h 939619"/>
                <a:gd name="connsiteX7" fmla="*/ 840676 w 988885"/>
                <a:gd name="connsiteY7" fmla="*/ 251123 h 939619"/>
                <a:gd name="connsiteX8" fmla="*/ 864965 w 988885"/>
                <a:gd name="connsiteY8" fmla="*/ 217355 h 939619"/>
                <a:gd name="connsiteX9" fmla="*/ 905732 w 988885"/>
                <a:gd name="connsiteY9" fmla="*/ 198616 h 939619"/>
                <a:gd name="connsiteX10" fmla="*/ 887063 w 988885"/>
                <a:gd name="connsiteY10" fmla="*/ 178259 h 939619"/>
                <a:gd name="connsiteX11" fmla="*/ 889349 w 988885"/>
                <a:gd name="connsiteY11" fmla="*/ 163040 h 939619"/>
                <a:gd name="connsiteX12" fmla="*/ 886873 w 988885"/>
                <a:gd name="connsiteY12" fmla="*/ 157428 h 939619"/>
                <a:gd name="connsiteX13" fmla="*/ 886873 w 988885"/>
                <a:gd name="connsiteY13" fmla="*/ 157428 h 939619"/>
                <a:gd name="connsiteX14" fmla="*/ 920591 w 988885"/>
                <a:gd name="connsiteY14" fmla="*/ 166084 h 939619"/>
                <a:gd name="connsiteX15" fmla="*/ 940880 w 988885"/>
                <a:gd name="connsiteY15" fmla="*/ 176928 h 939619"/>
                <a:gd name="connsiteX16" fmla="*/ 966311 w 988885"/>
                <a:gd name="connsiteY16" fmla="*/ 199281 h 939619"/>
                <a:gd name="connsiteX17" fmla="*/ 986219 w 988885"/>
                <a:gd name="connsiteY17" fmla="*/ 206416 h 939619"/>
                <a:gd name="connsiteX18" fmla="*/ 988886 w 988885"/>
                <a:gd name="connsiteY18" fmla="*/ 210126 h 939619"/>
                <a:gd name="connsiteX19" fmla="*/ 988886 w 988885"/>
                <a:gd name="connsiteY19" fmla="*/ 210126 h 939619"/>
                <a:gd name="connsiteX20" fmla="*/ 977265 w 988885"/>
                <a:gd name="connsiteY20" fmla="*/ 222396 h 939619"/>
                <a:gd name="connsiteX21" fmla="*/ 984313 w 988885"/>
                <a:gd name="connsiteY21" fmla="*/ 230291 h 939619"/>
                <a:gd name="connsiteX22" fmla="*/ 972883 w 988885"/>
                <a:gd name="connsiteY22" fmla="*/ 243228 h 939619"/>
                <a:gd name="connsiteX23" fmla="*/ 974026 w 988885"/>
                <a:gd name="connsiteY23" fmla="*/ 249887 h 939619"/>
                <a:gd name="connsiteX24" fmla="*/ 959548 w 988885"/>
                <a:gd name="connsiteY24" fmla="*/ 302489 h 939619"/>
                <a:gd name="connsiteX25" fmla="*/ 966216 w 988885"/>
                <a:gd name="connsiteY25" fmla="*/ 303631 h 939619"/>
                <a:gd name="connsiteX26" fmla="*/ 960691 w 988885"/>
                <a:gd name="connsiteY26" fmla="*/ 324463 h 939619"/>
                <a:gd name="connsiteX27" fmla="*/ 968407 w 988885"/>
                <a:gd name="connsiteY27" fmla="*/ 328933 h 939619"/>
                <a:gd name="connsiteX28" fmla="*/ 962025 w 988885"/>
                <a:gd name="connsiteY28" fmla="*/ 341965 h 939619"/>
                <a:gd name="connsiteX29" fmla="*/ 957929 w 988885"/>
                <a:gd name="connsiteY29" fmla="*/ 345485 h 939619"/>
                <a:gd name="connsiteX30" fmla="*/ 943928 w 988885"/>
                <a:gd name="connsiteY30" fmla="*/ 346341 h 939619"/>
                <a:gd name="connsiteX31" fmla="*/ 938974 w 988885"/>
                <a:gd name="connsiteY31" fmla="*/ 353380 h 939619"/>
                <a:gd name="connsiteX32" fmla="*/ 940022 w 988885"/>
                <a:gd name="connsiteY32" fmla="*/ 359563 h 939619"/>
                <a:gd name="connsiteX33" fmla="*/ 929354 w 988885"/>
                <a:gd name="connsiteY33" fmla="*/ 385341 h 939619"/>
                <a:gd name="connsiteX34" fmla="*/ 905637 w 988885"/>
                <a:gd name="connsiteY34" fmla="*/ 403509 h 939619"/>
                <a:gd name="connsiteX35" fmla="*/ 887444 w 988885"/>
                <a:gd name="connsiteY35" fmla="*/ 441083 h 939619"/>
                <a:gd name="connsiteX36" fmla="*/ 870204 w 988885"/>
                <a:gd name="connsiteY36" fmla="*/ 455351 h 939619"/>
                <a:gd name="connsiteX37" fmla="*/ 869061 w 988885"/>
                <a:gd name="connsiteY37" fmla="*/ 463246 h 939619"/>
                <a:gd name="connsiteX38" fmla="*/ 849916 w 988885"/>
                <a:gd name="connsiteY38" fmla="*/ 481890 h 939619"/>
                <a:gd name="connsiteX39" fmla="*/ 855155 w 988885"/>
                <a:gd name="connsiteY39" fmla="*/ 494352 h 939619"/>
                <a:gd name="connsiteX40" fmla="*/ 870871 w 988885"/>
                <a:gd name="connsiteY40" fmla="*/ 498442 h 939619"/>
                <a:gd name="connsiteX41" fmla="*/ 885825 w 988885"/>
                <a:gd name="connsiteY41" fmla="*/ 525742 h 939619"/>
                <a:gd name="connsiteX42" fmla="*/ 868775 w 988885"/>
                <a:gd name="connsiteY42" fmla="*/ 558369 h 939619"/>
                <a:gd name="connsiteX43" fmla="*/ 865156 w 988885"/>
                <a:gd name="connsiteY43" fmla="*/ 584718 h 939619"/>
                <a:gd name="connsiteX44" fmla="*/ 865156 w 988885"/>
                <a:gd name="connsiteY44" fmla="*/ 584718 h 939619"/>
                <a:gd name="connsiteX45" fmla="*/ 838486 w 988885"/>
                <a:gd name="connsiteY45" fmla="*/ 584813 h 939619"/>
                <a:gd name="connsiteX46" fmla="*/ 818102 w 988885"/>
                <a:gd name="connsiteY46" fmla="*/ 594706 h 939619"/>
                <a:gd name="connsiteX47" fmla="*/ 801814 w 988885"/>
                <a:gd name="connsiteY47" fmla="*/ 593089 h 939619"/>
                <a:gd name="connsiteX48" fmla="*/ 789146 w 988885"/>
                <a:gd name="connsiteY48" fmla="*/ 597464 h 939619"/>
                <a:gd name="connsiteX49" fmla="*/ 773144 w 988885"/>
                <a:gd name="connsiteY49" fmla="*/ 596228 h 939619"/>
                <a:gd name="connsiteX50" fmla="*/ 762953 w 988885"/>
                <a:gd name="connsiteY50" fmla="*/ 599462 h 939619"/>
                <a:gd name="connsiteX51" fmla="*/ 743331 w 988885"/>
                <a:gd name="connsiteY51" fmla="*/ 615062 h 939619"/>
                <a:gd name="connsiteX52" fmla="*/ 733234 w 988885"/>
                <a:gd name="connsiteY52" fmla="*/ 614301 h 939619"/>
                <a:gd name="connsiteX53" fmla="*/ 723614 w 988885"/>
                <a:gd name="connsiteY53" fmla="*/ 624289 h 939619"/>
                <a:gd name="connsiteX54" fmla="*/ 714661 w 988885"/>
                <a:gd name="connsiteY54" fmla="*/ 627428 h 939619"/>
                <a:gd name="connsiteX55" fmla="*/ 711994 w 988885"/>
                <a:gd name="connsiteY55" fmla="*/ 641030 h 939619"/>
                <a:gd name="connsiteX56" fmla="*/ 683705 w 988885"/>
                <a:gd name="connsiteY56" fmla="*/ 647974 h 939619"/>
                <a:gd name="connsiteX57" fmla="*/ 681514 w 988885"/>
                <a:gd name="connsiteY57" fmla="*/ 655679 h 939619"/>
                <a:gd name="connsiteX58" fmla="*/ 677323 w 988885"/>
                <a:gd name="connsiteY58" fmla="*/ 656060 h 939619"/>
                <a:gd name="connsiteX59" fmla="*/ 667322 w 988885"/>
                <a:gd name="connsiteY59" fmla="*/ 643694 h 939619"/>
                <a:gd name="connsiteX60" fmla="*/ 643795 w 988885"/>
                <a:gd name="connsiteY60" fmla="*/ 639413 h 939619"/>
                <a:gd name="connsiteX61" fmla="*/ 640937 w 988885"/>
                <a:gd name="connsiteY61" fmla="*/ 650352 h 939619"/>
                <a:gd name="connsiteX62" fmla="*/ 632079 w 988885"/>
                <a:gd name="connsiteY62" fmla="*/ 648450 h 939619"/>
                <a:gd name="connsiteX63" fmla="*/ 628650 w 988885"/>
                <a:gd name="connsiteY63" fmla="*/ 651018 h 939619"/>
                <a:gd name="connsiteX64" fmla="*/ 628459 w 988885"/>
                <a:gd name="connsiteY64" fmla="*/ 673372 h 939619"/>
                <a:gd name="connsiteX65" fmla="*/ 619982 w 988885"/>
                <a:gd name="connsiteY65" fmla="*/ 687736 h 939619"/>
                <a:gd name="connsiteX66" fmla="*/ 624745 w 988885"/>
                <a:gd name="connsiteY66" fmla="*/ 695726 h 939619"/>
                <a:gd name="connsiteX67" fmla="*/ 629507 w 988885"/>
                <a:gd name="connsiteY67" fmla="*/ 696202 h 939619"/>
                <a:gd name="connsiteX68" fmla="*/ 633794 w 988885"/>
                <a:gd name="connsiteY68" fmla="*/ 690874 h 939619"/>
                <a:gd name="connsiteX69" fmla="*/ 655415 w 988885"/>
                <a:gd name="connsiteY69" fmla="*/ 693538 h 939619"/>
                <a:gd name="connsiteX70" fmla="*/ 685990 w 988885"/>
                <a:gd name="connsiteY70" fmla="*/ 702479 h 939619"/>
                <a:gd name="connsiteX71" fmla="*/ 692277 w 988885"/>
                <a:gd name="connsiteY71" fmla="*/ 708567 h 939619"/>
                <a:gd name="connsiteX72" fmla="*/ 698087 w 988885"/>
                <a:gd name="connsiteY72" fmla="*/ 729589 h 939619"/>
                <a:gd name="connsiteX73" fmla="*/ 694944 w 988885"/>
                <a:gd name="connsiteY73" fmla="*/ 737294 h 939619"/>
                <a:gd name="connsiteX74" fmla="*/ 686086 w 988885"/>
                <a:gd name="connsiteY74" fmla="*/ 744334 h 939619"/>
                <a:gd name="connsiteX75" fmla="*/ 704279 w 988885"/>
                <a:gd name="connsiteY75" fmla="*/ 784285 h 939619"/>
                <a:gd name="connsiteX76" fmla="*/ 698278 w 988885"/>
                <a:gd name="connsiteY76" fmla="*/ 808921 h 939619"/>
                <a:gd name="connsiteX77" fmla="*/ 730282 w 988885"/>
                <a:gd name="connsiteY77" fmla="*/ 808256 h 939619"/>
                <a:gd name="connsiteX78" fmla="*/ 736092 w 988885"/>
                <a:gd name="connsiteY78" fmla="*/ 814724 h 939619"/>
                <a:gd name="connsiteX79" fmla="*/ 736663 w 988885"/>
                <a:gd name="connsiteY79" fmla="*/ 829563 h 939619"/>
                <a:gd name="connsiteX80" fmla="*/ 714184 w 988885"/>
                <a:gd name="connsiteY80" fmla="*/ 853344 h 939619"/>
                <a:gd name="connsiteX81" fmla="*/ 706088 w 988885"/>
                <a:gd name="connsiteY81" fmla="*/ 875317 h 939619"/>
                <a:gd name="connsiteX82" fmla="*/ 684086 w 988885"/>
                <a:gd name="connsiteY82" fmla="*/ 869800 h 939619"/>
                <a:gd name="connsiteX83" fmla="*/ 671036 w 988885"/>
                <a:gd name="connsiteY83" fmla="*/ 876649 h 939619"/>
                <a:gd name="connsiteX84" fmla="*/ 632746 w 988885"/>
                <a:gd name="connsiteY84" fmla="*/ 910703 h 939619"/>
                <a:gd name="connsiteX85" fmla="*/ 611791 w 988885"/>
                <a:gd name="connsiteY85" fmla="*/ 922212 h 939619"/>
                <a:gd name="connsiteX86" fmla="*/ 596646 w 988885"/>
                <a:gd name="connsiteY86" fmla="*/ 938764 h 939619"/>
                <a:gd name="connsiteX87" fmla="*/ 593884 w 988885"/>
                <a:gd name="connsiteY87" fmla="*/ 939620 h 939619"/>
                <a:gd name="connsiteX88" fmla="*/ 581882 w 988885"/>
                <a:gd name="connsiteY88" fmla="*/ 922878 h 939619"/>
                <a:gd name="connsiteX89" fmla="*/ 576834 w 988885"/>
                <a:gd name="connsiteY89" fmla="*/ 921927 h 939619"/>
                <a:gd name="connsiteX90" fmla="*/ 555688 w 988885"/>
                <a:gd name="connsiteY90" fmla="*/ 938098 h 939619"/>
                <a:gd name="connsiteX91" fmla="*/ 540925 w 988885"/>
                <a:gd name="connsiteY91" fmla="*/ 935244 h 939619"/>
                <a:gd name="connsiteX92" fmla="*/ 525113 w 988885"/>
                <a:gd name="connsiteY92" fmla="*/ 939144 h 939619"/>
                <a:gd name="connsiteX93" fmla="*/ 525113 w 988885"/>
                <a:gd name="connsiteY93" fmla="*/ 939144 h 939619"/>
                <a:gd name="connsiteX94" fmla="*/ 524637 w 988885"/>
                <a:gd name="connsiteY94" fmla="*/ 920500 h 939619"/>
                <a:gd name="connsiteX95" fmla="*/ 516826 w 988885"/>
                <a:gd name="connsiteY95" fmla="*/ 905851 h 939619"/>
                <a:gd name="connsiteX96" fmla="*/ 522161 w 988885"/>
                <a:gd name="connsiteY96" fmla="*/ 893295 h 939619"/>
                <a:gd name="connsiteX97" fmla="*/ 521494 w 988885"/>
                <a:gd name="connsiteY97" fmla="*/ 863617 h 939619"/>
                <a:gd name="connsiteX98" fmla="*/ 526256 w 988885"/>
                <a:gd name="connsiteY98" fmla="*/ 846495 h 939619"/>
                <a:gd name="connsiteX99" fmla="*/ 516064 w 988885"/>
                <a:gd name="connsiteY99" fmla="*/ 841929 h 939619"/>
                <a:gd name="connsiteX100" fmla="*/ 514064 w 988885"/>
                <a:gd name="connsiteY100" fmla="*/ 834509 h 939619"/>
                <a:gd name="connsiteX101" fmla="*/ 504825 w 988885"/>
                <a:gd name="connsiteY101" fmla="*/ 826614 h 939619"/>
                <a:gd name="connsiteX102" fmla="*/ 506349 w 988885"/>
                <a:gd name="connsiteY102" fmla="*/ 816912 h 939619"/>
                <a:gd name="connsiteX103" fmla="*/ 501777 w 988885"/>
                <a:gd name="connsiteY103" fmla="*/ 789421 h 939619"/>
                <a:gd name="connsiteX104" fmla="*/ 495967 w 988885"/>
                <a:gd name="connsiteY104" fmla="*/ 788185 h 939619"/>
                <a:gd name="connsiteX105" fmla="*/ 472059 w 988885"/>
                <a:gd name="connsiteY105" fmla="*/ 811109 h 939619"/>
                <a:gd name="connsiteX106" fmla="*/ 441388 w 988885"/>
                <a:gd name="connsiteY106" fmla="*/ 827090 h 939619"/>
                <a:gd name="connsiteX107" fmla="*/ 427958 w 988885"/>
                <a:gd name="connsiteY107" fmla="*/ 829087 h 939619"/>
                <a:gd name="connsiteX108" fmla="*/ 397002 w 988885"/>
                <a:gd name="connsiteY108" fmla="*/ 826044 h 939619"/>
                <a:gd name="connsiteX109" fmla="*/ 367474 w 988885"/>
                <a:gd name="connsiteY109" fmla="*/ 848112 h 939619"/>
                <a:gd name="connsiteX110" fmla="*/ 356711 w 988885"/>
                <a:gd name="connsiteY110" fmla="*/ 850871 h 939619"/>
                <a:gd name="connsiteX111" fmla="*/ 344614 w 988885"/>
                <a:gd name="connsiteY111" fmla="*/ 847256 h 939619"/>
                <a:gd name="connsiteX112" fmla="*/ 308705 w 988885"/>
                <a:gd name="connsiteY112" fmla="*/ 855627 h 939619"/>
                <a:gd name="connsiteX113" fmla="*/ 303466 w 988885"/>
                <a:gd name="connsiteY113" fmla="*/ 851822 h 939619"/>
                <a:gd name="connsiteX114" fmla="*/ 295180 w 988885"/>
                <a:gd name="connsiteY114" fmla="*/ 857339 h 939619"/>
                <a:gd name="connsiteX115" fmla="*/ 290608 w 988885"/>
                <a:gd name="connsiteY115" fmla="*/ 865329 h 939619"/>
                <a:gd name="connsiteX116" fmla="*/ 285274 w 988885"/>
                <a:gd name="connsiteY116" fmla="*/ 866376 h 939619"/>
                <a:gd name="connsiteX117" fmla="*/ 274415 w 988885"/>
                <a:gd name="connsiteY117" fmla="*/ 861810 h 939619"/>
                <a:gd name="connsiteX118" fmla="*/ 260318 w 988885"/>
                <a:gd name="connsiteY118" fmla="*/ 878837 h 939619"/>
                <a:gd name="connsiteX119" fmla="*/ 242030 w 988885"/>
                <a:gd name="connsiteY119" fmla="*/ 878361 h 939619"/>
                <a:gd name="connsiteX120" fmla="*/ 242030 w 988885"/>
                <a:gd name="connsiteY120" fmla="*/ 878361 h 939619"/>
                <a:gd name="connsiteX121" fmla="*/ 236696 w 988885"/>
                <a:gd name="connsiteY121" fmla="*/ 873320 h 939619"/>
                <a:gd name="connsiteX122" fmla="*/ 230696 w 988885"/>
                <a:gd name="connsiteY122" fmla="*/ 874176 h 939619"/>
                <a:gd name="connsiteX123" fmla="*/ 229933 w 988885"/>
                <a:gd name="connsiteY123" fmla="*/ 869324 h 939619"/>
                <a:gd name="connsiteX124" fmla="*/ 223647 w 988885"/>
                <a:gd name="connsiteY124" fmla="*/ 871798 h 939619"/>
                <a:gd name="connsiteX125" fmla="*/ 218980 w 988885"/>
                <a:gd name="connsiteY125" fmla="*/ 868944 h 939619"/>
                <a:gd name="connsiteX126" fmla="*/ 210883 w 988885"/>
                <a:gd name="connsiteY126" fmla="*/ 870180 h 939619"/>
                <a:gd name="connsiteX127" fmla="*/ 210979 w 988885"/>
                <a:gd name="connsiteY127" fmla="*/ 864093 h 939619"/>
                <a:gd name="connsiteX128" fmla="*/ 215837 w 988885"/>
                <a:gd name="connsiteY128" fmla="*/ 858861 h 939619"/>
                <a:gd name="connsiteX129" fmla="*/ 214598 w 988885"/>
                <a:gd name="connsiteY129" fmla="*/ 854485 h 939619"/>
                <a:gd name="connsiteX130" fmla="*/ 206121 w 988885"/>
                <a:gd name="connsiteY130" fmla="*/ 851727 h 939619"/>
                <a:gd name="connsiteX131" fmla="*/ 203930 w 988885"/>
                <a:gd name="connsiteY131" fmla="*/ 855817 h 939619"/>
                <a:gd name="connsiteX132" fmla="*/ 195072 w 988885"/>
                <a:gd name="connsiteY132" fmla="*/ 857624 h 939619"/>
                <a:gd name="connsiteX133" fmla="*/ 176022 w 988885"/>
                <a:gd name="connsiteY133" fmla="*/ 847446 h 939619"/>
                <a:gd name="connsiteX134" fmla="*/ 158020 w 988885"/>
                <a:gd name="connsiteY134" fmla="*/ 831085 h 939619"/>
                <a:gd name="connsiteX135" fmla="*/ 161449 w 988885"/>
                <a:gd name="connsiteY135" fmla="*/ 824236 h 939619"/>
                <a:gd name="connsiteX136" fmla="*/ 157924 w 988885"/>
                <a:gd name="connsiteY136" fmla="*/ 817292 h 939619"/>
                <a:gd name="connsiteX137" fmla="*/ 149923 w 988885"/>
                <a:gd name="connsiteY137" fmla="*/ 812822 h 939619"/>
                <a:gd name="connsiteX138" fmla="*/ 150781 w 988885"/>
                <a:gd name="connsiteY138" fmla="*/ 804736 h 939619"/>
                <a:gd name="connsiteX139" fmla="*/ 146495 w 988885"/>
                <a:gd name="connsiteY139" fmla="*/ 802643 h 939619"/>
                <a:gd name="connsiteX140" fmla="*/ 144399 w 988885"/>
                <a:gd name="connsiteY140" fmla="*/ 788470 h 939619"/>
                <a:gd name="connsiteX141" fmla="*/ 137160 w 988885"/>
                <a:gd name="connsiteY141" fmla="*/ 781431 h 939619"/>
                <a:gd name="connsiteX142" fmla="*/ 129159 w 988885"/>
                <a:gd name="connsiteY142" fmla="*/ 781146 h 939619"/>
                <a:gd name="connsiteX143" fmla="*/ 129540 w 988885"/>
                <a:gd name="connsiteY143" fmla="*/ 777721 h 939619"/>
                <a:gd name="connsiteX144" fmla="*/ 102584 w 988885"/>
                <a:gd name="connsiteY144" fmla="*/ 757651 h 939619"/>
                <a:gd name="connsiteX145" fmla="*/ 100108 w 988885"/>
                <a:gd name="connsiteY145" fmla="*/ 750707 h 939619"/>
                <a:gd name="connsiteX146" fmla="*/ 86487 w 988885"/>
                <a:gd name="connsiteY146" fmla="*/ 736343 h 939619"/>
                <a:gd name="connsiteX147" fmla="*/ 82677 w 988885"/>
                <a:gd name="connsiteY147" fmla="*/ 725785 h 939619"/>
                <a:gd name="connsiteX148" fmla="*/ 45339 w 988885"/>
                <a:gd name="connsiteY148" fmla="*/ 675084 h 939619"/>
                <a:gd name="connsiteX149" fmla="*/ 34671 w 988885"/>
                <a:gd name="connsiteY149" fmla="*/ 653016 h 939619"/>
                <a:gd name="connsiteX150" fmla="*/ 36671 w 988885"/>
                <a:gd name="connsiteY150" fmla="*/ 631994 h 939619"/>
                <a:gd name="connsiteX151" fmla="*/ 33433 w 988885"/>
                <a:gd name="connsiteY151" fmla="*/ 620389 h 939619"/>
                <a:gd name="connsiteX152" fmla="*/ 26956 w 988885"/>
                <a:gd name="connsiteY152" fmla="*/ 618106 h 939619"/>
                <a:gd name="connsiteX153" fmla="*/ 25717 w 988885"/>
                <a:gd name="connsiteY153" fmla="*/ 612398 h 939619"/>
                <a:gd name="connsiteX154" fmla="*/ 4381 w 988885"/>
                <a:gd name="connsiteY154" fmla="*/ 590140 h 939619"/>
                <a:gd name="connsiteX155" fmla="*/ 0 w 988885"/>
                <a:gd name="connsiteY155" fmla="*/ 574445 h 939619"/>
                <a:gd name="connsiteX156" fmla="*/ 10001 w 988885"/>
                <a:gd name="connsiteY156" fmla="*/ 569593 h 939619"/>
                <a:gd name="connsiteX157" fmla="*/ 19050 w 988885"/>
                <a:gd name="connsiteY157" fmla="*/ 558845 h 939619"/>
                <a:gd name="connsiteX158" fmla="*/ 89630 w 988885"/>
                <a:gd name="connsiteY158" fmla="*/ 547810 h 939619"/>
                <a:gd name="connsiteX159" fmla="*/ 103918 w 988885"/>
                <a:gd name="connsiteY159" fmla="*/ 537347 h 939619"/>
                <a:gd name="connsiteX160" fmla="*/ 110204 w 988885"/>
                <a:gd name="connsiteY160" fmla="*/ 522032 h 939619"/>
                <a:gd name="connsiteX161" fmla="*/ 107251 w 988885"/>
                <a:gd name="connsiteY161" fmla="*/ 512805 h 939619"/>
                <a:gd name="connsiteX162" fmla="*/ 95059 w 988885"/>
                <a:gd name="connsiteY162" fmla="*/ 502722 h 939619"/>
                <a:gd name="connsiteX163" fmla="*/ 95059 w 988885"/>
                <a:gd name="connsiteY163" fmla="*/ 502722 h 939619"/>
                <a:gd name="connsiteX164" fmla="*/ 137446 w 988885"/>
                <a:gd name="connsiteY164" fmla="*/ 449263 h 939619"/>
                <a:gd name="connsiteX165" fmla="*/ 148590 w 988885"/>
                <a:gd name="connsiteY165" fmla="*/ 444983 h 939619"/>
                <a:gd name="connsiteX166" fmla="*/ 170783 w 988885"/>
                <a:gd name="connsiteY166" fmla="*/ 449454 h 939619"/>
                <a:gd name="connsiteX167" fmla="*/ 201168 w 988885"/>
                <a:gd name="connsiteY167" fmla="*/ 426244 h 939619"/>
                <a:gd name="connsiteX168" fmla="*/ 213074 w 988885"/>
                <a:gd name="connsiteY168" fmla="*/ 424246 h 939619"/>
                <a:gd name="connsiteX169" fmla="*/ 227362 w 988885"/>
                <a:gd name="connsiteY169" fmla="*/ 431190 h 939619"/>
                <a:gd name="connsiteX170" fmla="*/ 238887 w 988885"/>
                <a:gd name="connsiteY170" fmla="*/ 444793 h 939619"/>
                <a:gd name="connsiteX171" fmla="*/ 268224 w 988885"/>
                <a:gd name="connsiteY171" fmla="*/ 452212 h 939619"/>
                <a:gd name="connsiteX172" fmla="*/ 293561 w 988885"/>
                <a:gd name="connsiteY172" fmla="*/ 480844 h 939619"/>
                <a:gd name="connsiteX173" fmla="*/ 303847 w 988885"/>
                <a:gd name="connsiteY173" fmla="*/ 486171 h 939619"/>
                <a:gd name="connsiteX174" fmla="*/ 325755 w 988885"/>
                <a:gd name="connsiteY174" fmla="*/ 506337 h 939619"/>
                <a:gd name="connsiteX175" fmla="*/ 332137 w 988885"/>
                <a:gd name="connsiteY175" fmla="*/ 513756 h 939619"/>
                <a:gd name="connsiteX176" fmla="*/ 336899 w 988885"/>
                <a:gd name="connsiteY176" fmla="*/ 528501 h 939619"/>
                <a:gd name="connsiteX177" fmla="*/ 341757 w 988885"/>
                <a:gd name="connsiteY177" fmla="*/ 531544 h 939619"/>
                <a:gd name="connsiteX178" fmla="*/ 342043 w 988885"/>
                <a:gd name="connsiteY178" fmla="*/ 517656 h 939619"/>
                <a:gd name="connsiteX179" fmla="*/ 330803 w 988885"/>
                <a:gd name="connsiteY179" fmla="*/ 503769 h 939619"/>
                <a:gd name="connsiteX180" fmla="*/ 333565 w 988885"/>
                <a:gd name="connsiteY180" fmla="*/ 500439 h 939619"/>
                <a:gd name="connsiteX181" fmla="*/ 326612 w 988885"/>
                <a:gd name="connsiteY181" fmla="*/ 493305 h 939619"/>
                <a:gd name="connsiteX182" fmla="*/ 323088 w 988885"/>
                <a:gd name="connsiteY182" fmla="*/ 478751 h 939619"/>
                <a:gd name="connsiteX183" fmla="*/ 327374 w 988885"/>
                <a:gd name="connsiteY183" fmla="*/ 472664 h 939619"/>
                <a:gd name="connsiteX184" fmla="*/ 335185 w 988885"/>
                <a:gd name="connsiteY184" fmla="*/ 470951 h 939619"/>
                <a:gd name="connsiteX185" fmla="*/ 349472 w 988885"/>
                <a:gd name="connsiteY185" fmla="*/ 390002 h 939619"/>
                <a:gd name="connsiteX186" fmla="*/ 387953 w 988885"/>
                <a:gd name="connsiteY186" fmla="*/ 387814 h 939619"/>
                <a:gd name="connsiteX187" fmla="*/ 397002 w 988885"/>
                <a:gd name="connsiteY187" fmla="*/ 384009 h 939619"/>
                <a:gd name="connsiteX188" fmla="*/ 406241 w 988885"/>
                <a:gd name="connsiteY188" fmla="*/ 374783 h 939619"/>
                <a:gd name="connsiteX189" fmla="*/ 422529 w 988885"/>
                <a:gd name="connsiteY189" fmla="*/ 372119 h 939619"/>
                <a:gd name="connsiteX190" fmla="*/ 443960 w 988885"/>
                <a:gd name="connsiteY190" fmla="*/ 359943 h 939619"/>
                <a:gd name="connsiteX191" fmla="*/ 447770 w 988885"/>
                <a:gd name="connsiteY191" fmla="*/ 352143 h 939619"/>
                <a:gd name="connsiteX192" fmla="*/ 451580 w 988885"/>
                <a:gd name="connsiteY192" fmla="*/ 312002 h 939619"/>
                <a:gd name="connsiteX193" fmla="*/ 449294 w 988885"/>
                <a:gd name="connsiteY193" fmla="*/ 297923 h 939619"/>
                <a:gd name="connsiteX194" fmla="*/ 436055 w 988885"/>
                <a:gd name="connsiteY194" fmla="*/ 286128 h 939619"/>
                <a:gd name="connsiteX195" fmla="*/ 419481 w 988885"/>
                <a:gd name="connsiteY195" fmla="*/ 245321 h 939619"/>
                <a:gd name="connsiteX196" fmla="*/ 376619 w 988885"/>
                <a:gd name="connsiteY196" fmla="*/ 239614 h 939619"/>
                <a:gd name="connsiteX197" fmla="*/ 368522 w 988885"/>
                <a:gd name="connsiteY197" fmla="*/ 224299 h 939619"/>
                <a:gd name="connsiteX198" fmla="*/ 367474 w 988885"/>
                <a:gd name="connsiteY198" fmla="*/ 198425 h 939619"/>
                <a:gd name="connsiteX199" fmla="*/ 362426 w 988885"/>
                <a:gd name="connsiteY199" fmla="*/ 193859 h 939619"/>
                <a:gd name="connsiteX200" fmla="*/ 351854 w 988885"/>
                <a:gd name="connsiteY200" fmla="*/ 193003 h 939619"/>
                <a:gd name="connsiteX201" fmla="*/ 340423 w 988885"/>
                <a:gd name="connsiteY201" fmla="*/ 181969 h 939619"/>
                <a:gd name="connsiteX202" fmla="*/ 324707 w 988885"/>
                <a:gd name="connsiteY202" fmla="*/ 186916 h 939619"/>
                <a:gd name="connsiteX203" fmla="*/ 320326 w 988885"/>
                <a:gd name="connsiteY203" fmla="*/ 158188 h 939619"/>
                <a:gd name="connsiteX204" fmla="*/ 332137 w 988885"/>
                <a:gd name="connsiteY204" fmla="*/ 111674 h 939619"/>
                <a:gd name="connsiteX205" fmla="*/ 330422 w 988885"/>
                <a:gd name="connsiteY205" fmla="*/ 107108 h 939619"/>
                <a:gd name="connsiteX206" fmla="*/ 330422 w 988885"/>
                <a:gd name="connsiteY206" fmla="*/ 107108 h 939619"/>
                <a:gd name="connsiteX207" fmla="*/ 340709 w 988885"/>
                <a:gd name="connsiteY207" fmla="*/ 95598 h 939619"/>
                <a:gd name="connsiteX208" fmla="*/ 353568 w 988885"/>
                <a:gd name="connsiteY208" fmla="*/ 98832 h 939619"/>
                <a:gd name="connsiteX209" fmla="*/ 356997 w 988885"/>
                <a:gd name="connsiteY209" fmla="*/ 70010 h 939619"/>
                <a:gd name="connsiteX210" fmla="*/ 386524 w 988885"/>
                <a:gd name="connsiteY210" fmla="*/ 58881 h 939619"/>
                <a:gd name="connsiteX211" fmla="*/ 391573 w 988885"/>
                <a:gd name="connsiteY211" fmla="*/ 62400 h 939619"/>
                <a:gd name="connsiteX212" fmla="*/ 381571 w 988885"/>
                <a:gd name="connsiteY212" fmla="*/ 93220 h 939619"/>
                <a:gd name="connsiteX213" fmla="*/ 384143 w 988885"/>
                <a:gd name="connsiteY213" fmla="*/ 97881 h 939619"/>
                <a:gd name="connsiteX214" fmla="*/ 401288 w 988885"/>
                <a:gd name="connsiteY214" fmla="*/ 87037 h 939619"/>
                <a:gd name="connsiteX215" fmla="*/ 411099 w 988885"/>
                <a:gd name="connsiteY215" fmla="*/ 75813 h 939619"/>
                <a:gd name="connsiteX216" fmla="*/ 409575 w 988885"/>
                <a:gd name="connsiteY216" fmla="*/ 62210 h 939619"/>
                <a:gd name="connsiteX217" fmla="*/ 393001 w 988885"/>
                <a:gd name="connsiteY217" fmla="*/ 25683 h 939619"/>
                <a:gd name="connsiteX218" fmla="*/ 394049 w 988885"/>
                <a:gd name="connsiteY218" fmla="*/ 18168 h 939619"/>
                <a:gd name="connsiteX219" fmla="*/ 414623 w 988885"/>
                <a:gd name="connsiteY219" fmla="*/ 3614 h 939619"/>
                <a:gd name="connsiteX220" fmla="*/ 439960 w 988885"/>
                <a:gd name="connsiteY220" fmla="*/ 0 h 939619"/>
                <a:gd name="connsiteX221" fmla="*/ 457200 w 988885"/>
                <a:gd name="connsiteY221" fmla="*/ 9607 h 939619"/>
                <a:gd name="connsiteX222" fmla="*/ 455581 w 988885"/>
                <a:gd name="connsiteY222" fmla="*/ 18263 h 939619"/>
                <a:gd name="connsiteX223" fmla="*/ 445103 w 988885"/>
                <a:gd name="connsiteY223" fmla="*/ 26063 h 939619"/>
                <a:gd name="connsiteX224" fmla="*/ 431292 w 988885"/>
                <a:gd name="connsiteY224" fmla="*/ 43851 h 939619"/>
                <a:gd name="connsiteX225" fmla="*/ 415195 w 988885"/>
                <a:gd name="connsiteY225" fmla="*/ 83993 h 939619"/>
                <a:gd name="connsiteX226" fmla="*/ 414814 w 988885"/>
                <a:gd name="connsiteY226" fmla="*/ 115574 h 939619"/>
                <a:gd name="connsiteX227" fmla="*/ 426339 w 988885"/>
                <a:gd name="connsiteY227" fmla="*/ 132506 h 939619"/>
                <a:gd name="connsiteX228" fmla="*/ 437388 w 988885"/>
                <a:gd name="connsiteY228" fmla="*/ 134122 h 939619"/>
                <a:gd name="connsiteX229" fmla="*/ 441007 w 988885"/>
                <a:gd name="connsiteY229" fmla="*/ 123089 h 939619"/>
                <a:gd name="connsiteX230" fmla="*/ 441007 w 988885"/>
                <a:gd name="connsiteY230" fmla="*/ 56122 h 939619"/>
                <a:gd name="connsiteX231" fmla="*/ 447008 w 988885"/>
                <a:gd name="connsiteY231" fmla="*/ 50700 h 939619"/>
                <a:gd name="connsiteX232" fmla="*/ 479679 w 988885"/>
                <a:gd name="connsiteY232" fmla="*/ 44327 h 939619"/>
                <a:gd name="connsiteX233" fmla="*/ 493205 w 988885"/>
                <a:gd name="connsiteY233" fmla="*/ 49178 h 939619"/>
                <a:gd name="connsiteX234" fmla="*/ 506539 w 988885"/>
                <a:gd name="connsiteY234" fmla="*/ 61734 h 939619"/>
                <a:gd name="connsiteX235" fmla="*/ 512255 w 988885"/>
                <a:gd name="connsiteY235" fmla="*/ 80093 h 939619"/>
                <a:gd name="connsiteX236" fmla="*/ 511873 w 988885"/>
                <a:gd name="connsiteY236" fmla="*/ 91127 h 939619"/>
                <a:gd name="connsiteX237" fmla="*/ 475869 w 988885"/>
                <a:gd name="connsiteY237" fmla="*/ 149818 h 939619"/>
                <a:gd name="connsiteX238" fmla="*/ 475012 w 988885"/>
                <a:gd name="connsiteY238" fmla="*/ 154098 h 939619"/>
                <a:gd name="connsiteX239" fmla="*/ 480536 w 988885"/>
                <a:gd name="connsiteY239" fmla="*/ 160376 h 939619"/>
                <a:gd name="connsiteX240" fmla="*/ 498920 w 988885"/>
                <a:gd name="connsiteY240" fmla="*/ 160567 h 939619"/>
                <a:gd name="connsiteX241" fmla="*/ 505492 w 988885"/>
                <a:gd name="connsiteY241" fmla="*/ 152957 h 939619"/>
                <a:gd name="connsiteX242" fmla="*/ 517588 w 988885"/>
                <a:gd name="connsiteY242" fmla="*/ 154859 h 939619"/>
                <a:gd name="connsiteX243" fmla="*/ 524351 w 988885"/>
                <a:gd name="connsiteY243" fmla="*/ 159806 h 939619"/>
                <a:gd name="connsiteX244" fmla="*/ 532924 w 988885"/>
                <a:gd name="connsiteY244" fmla="*/ 155620 h 939619"/>
                <a:gd name="connsiteX245" fmla="*/ 541782 w 988885"/>
                <a:gd name="connsiteY245" fmla="*/ 139164 h 939619"/>
                <a:gd name="connsiteX246" fmla="*/ 564547 w 988885"/>
                <a:gd name="connsiteY246" fmla="*/ 121186 h 939619"/>
                <a:gd name="connsiteX247" fmla="*/ 552736 w 988885"/>
                <a:gd name="connsiteY247" fmla="*/ 111388 h 939619"/>
                <a:gd name="connsiteX248" fmla="*/ 555688 w 988885"/>
                <a:gd name="connsiteY248" fmla="*/ 93600 h 939619"/>
                <a:gd name="connsiteX249" fmla="*/ 573596 w 988885"/>
                <a:gd name="connsiteY249" fmla="*/ 86656 h 939619"/>
                <a:gd name="connsiteX250" fmla="*/ 594265 w 988885"/>
                <a:gd name="connsiteY250" fmla="*/ 88274 h 939619"/>
                <a:gd name="connsiteX251" fmla="*/ 598170 w 988885"/>
                <a:gd name="connsiteY251" fmla="*/ 96454 h 939619"/>
                <a:gd name="connsiteX252" fmla="*/ 590931 w 988885"/>
                <a:gd name="connsiteY252" fmla="*/ 110818 h 939619"/>
                <a:gd name="connsiteX253" fmla="*/ 595694 w 988885"/>
                <a:gd name="connsiteY253" fmla="*/ 115003 h 939619"/>
                <a:gd name="connsiteX254" fmla="*/ 616172 w 988885"/>
                <a:gd name="connsiteY254" fmla="*/ 116335 h 939619"/>
                <a:gd name="connsiteX255" fmla="*/ 621030 w 988885"/>
                <a:gd name="connsiteY255" fmla="*/ 119949 h 939619"/>
                <a:gd name="connsiteX256" fmla="*/ 614363 w 988885"/>
                <a:gd name="connsiteY256" fmla="*/ 152957 h 939619"/>
                <a:gd name="connsiteX257" fmla="*/ 603028 w 988885"/>
                <a:gd name="connsiteY257" fmla="*/ 180638 h 939619"/>
                <a:gd name="connsiteX258" fmla="*/ 595979 w 988885"/>
                <a:gd name="connsiteY258" fmla="*/ 187201 h 939619"/>
                <a:gd name="connsiteX259" fmla="*/ 583978 w 988885"/>
                <a:gd name="connsiteY259" fmla="*/ 189103 h 939619"/>
                <a:gd name="connsiteX260" fmla="*/ 552736 w 988885"/>
                <a:gd name="connsiteY260" fmla="*/ 205084 h 939619"/>
                <a:gd name="connsiteX261" fmla="*/ 535876 w 988885"/>
                <a:gd name="connsiteY261" fmla="*/ 221540 h 939619"/>
                <a:gd name="connsiteX262" fmla="*/ 508063 w 988885"/>
                <a:gd name="connsiteY262" fmla="*/ 241231 h 939619"/>
                <a:gd name="connsiteX263" fmla="*/ 509778 w 988885"/>
                <a:gd name="connsiteY263" fmla="*/ 258258 h 939619"/>
                <a:gd name="connsiteX264" fmla="*/ 506635 w 988885"/>
                <a:gd name="connsiteY264" fmla="*/ 281753 h 939619"/>
                <a:gd name="connsiteX265" fmla="*/ 491204 w 988885"/>
                <a:gd name="connsiteY265" fmla="*/ 299636 h 939619"/>
                <a:gd name="connsiteX266" fmla="*/ 474155 w 988885"/>
                <a:gd name="connsiteY266" fmla="*/ 304011 h 939619"/>
                <a:gd name="connsiteX267" fmla="*/ 482251 w 988885"/>
                <a:gd name="connsiteY267" fmla="*/ 327602 h 939619"/>
                <a:gd name="connsiteX268" fmla="*/ 491109 w 988885"/>
                <a:gd name="connsiteY268" fmla="*/ 332738 h 939619"/>
                <a:gd name="connsiteX269" fmla="*/ 500824 w 988885"/>
                <a:gd name="connsiteY269" fmla="*/ 328077 h 939619"/>
                <a:gd name="connsiteX270" fmla="*/ 507206 w 988885"/>
                <a:gd name="connsiteY270" fmla="*/ 329409 h 939619"/>
                <a:gd name="connsiteX271" fmla="*/ 510445 w 988885"/>
                <a:gd name="connsiteY271" fmla="*/ 334926 h 939619"/>
                <a:gd name="connsiteX272" fmla="*/ 509492 w 988885"/>
                <a:gd name="connsiteY272" fmla="*/ 344629 h 939619"/>
                <a:gd name="connsiteX273" fmla="*/ 498348 w 988885"/>
                <a:gd name="connsiteY273" fmla="*/ 355282 h 939619"/>
                <a:gd name="connsiteX274" fmla="*/ 459867 w 988885"/>
                <a:gd name="connsiteY274" fmla="*/ 372499 h 939619"/>
                <a:gd name="connsiteX275" fmla="*/ 461486 w 988885"/>
                <a:gd name="connsiteY275" fmla="*/ 377256 h 939619"/>
                <a:gd name="connsiteX276" fmla="*/ 485299 w 988885"/>
                <a:gd name="connsiteY276" fmla="*/ 383153 h 939619"/>
                <a:gd name="connsiteX277" fmla="*/ 492442 w 988885"/>
                <a:gd name="connsiteY277" fmla="*/ 390858 h 939619"/>
                <a:gd name="connsiteX278" fmla="*/ 499586 w 988885"/>
                <a:gd name="connsiteY278" fmla="*/ 407029 h 939619"/>
                <a:gd name="connsiteX279" fmla="*/ 508540 w 988885"/>
                <a:gd name="connsiteY279" fmla="*/ 411690 h 939619"/>
                <a:gd name="connsiteX280" fmla="*/ 530066 w 988885"/>
                <a:gd name="connsiteY280" fmla="*/ 409883 h 939619"/>
                <a:gd name="connsiteX281" fmla="*/ 557689 w 988885"/>
                <a:gd name="connsiteY281" fmla="*/ 425197 h 939619"/>
                <a:gd name="connsiteX282" fmla="*/ 567119 w 988885"/>
                <a:gd name="connsiteY282" fmla="*/ 420632 h 939619"/>
                <a:gd name="connsiteX283" fmla="*/ 575500 w 988885"/>
                <a:gd name="connsiteY283" fmla="*/ 421297 h 939619"/>
                <a:gd name="connsiteX284" fmla="*/ 577596 w 988885"/>
                <a:gd name="connsiteY284" fmla="*/ 415970 h 939619"/>
                <a:gd name="connsiteX285" fmla="*/ 590359 w 988885"/>
                <a:gd name="connsiteY285" fmla="*/ 413497 h 939619"/>
                <a:gd name="connsiteX286" fmla="*/ 606647 w 988885"/>
                <a:gd name="connsiteY286" fmla="*/ 417588 h 939619"/>
                <a:gd name="connsiteX287" fmla="*/ 607695 w 988885"/>
                <a:gd name="connsiteY287" fmla="*/ 414068 h 939619"/>
                <a:gd name="connsiteX288" fmla="*/ 621697 w 988885"/>
                <a:gd name="connsiteY288" fmla="*/ 409122 h 939619"/>
                <a:gd name="connsiteX289" fmla="*/ 624840 w 988885"/>
                <a:gd name="connsiteY289" fmla="*/ 389907 h 939619"/>
                <a:gd name="connsiteX290" fmla="*/ 630841 w 988885"/>
                <a:gd name="connsiteY290" fmla="*/ 384770 h 939619"/>
                <a:gd name="connsiteX291" fmla="*/ 643890 w 988885"/>
                <a:gd name="connsiteY291" fmla="*/ 380109 h 939619"/>
                <a:gd name="connsiteX292" fmla="*/ 658368 w 988885"/>
                <a:gd name="connsiteY292" fmla="*/ 384866 h 939619"/>
                <a:gd name="connsiteX293" fmla="*/ 692467 w 988885"/>
                <a:gd name="connsiteY293" fmla="*/ 357185 h 939619"/>
                <a:gd name="connsiteX294" fmla="*/ 714280 w 988885"/>
                <a:gd name="connsiteY294" fmla="*/ 343868 h 939619"/>
                <a:gd name="connsiteX295" fmla="*/ 723424 w 988885"/>
                <a:gd name="connsiteY295" fmla="*/ 331407 h 939619"/>
                <a:gd name="connsiteX296" fmla="*/ 727996 w 988885"/>
                <a:gd name="connsiteY296" fmla="*/ 305819 h 939619"/>
                <a:gd name="connsiteX297" fmla="*/ 701516 w 988885"/>
                <a:gd name="connsiteY297" fmla="*/ 288887 h 939619"/>
                <a:gd name="connsiteX298" fmla="*/ 695325 w 988885"/>
                <a:gd name="connsiteY298" fmla="*/ 271289 h 9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988885" h="939619">
                  <a:moveTo>
                    <a:pt x="696182" y="250267"/>
                  </a:moveTo>
                  <a:lnTo>
                    <a:pt x="715708" y="239614"/>
                  </a:lnTo>
                  <a:lnTo>
                    <a:pt x="755809" y="243228"/>
                  </a:lnTo>
                  <a:lnTo>
                    <a:pt x="772382" y="256640"/>
                  </a:lnTo>
                  <a:lnTo>
                    <a:pt x="793051" y="266343"/>
                  </a:lnTo>
                  <a:lnTo>
                    <a:pt x="805053" y="265772"/>
                  </a:lnTo>
                  <a:lnTo>
                    <a:pt x="833819" y="255879"/>
                  </a:lnTo>
                  <a:lnTo>
                    <a:pt x="840676" y="251123"/>
                  </a:lnTo>
                  <a:lnTo>
                    <a:pt x="864965" y="217355"/>
                  </a:lnTo>
                  <a:lnTo>
                    <a:pt x="905732" y="198616"/>
                  </a:lnTo>
                  <a:lnTo>
                    <a:pt x="887063" y="178259"/>
                  </a:lnTo>
                  <a:lnTo>
                    <a:pt x="889349" y="163040"/>
                  </a:lnTo>
                  <a:lnTo>
                    <a:pt x="886873" y="157428"/>
                  </a:lnTo>
                  <a:lnTo>
                    <a:pt x="886873" y="157428"/>
                  </a:lnTo>
                  <a:lnTo>
                    <a:pt x="920591" y="166084"/>
                  </a:lnTo>
                  <a:lnTo>
                    <a:pt x="940880" y="176928"/>
                  </a:lnTo>
                  <a:lnTo>
                    <a:pt x="966311" y="199281"/>
                  </a:lnTo>
                  <a:lnTo>
                    <a:pt x="986219" y="206416"/>
                  </a:lnTo>
                  <a:lnTo>
                    <a:pt x="988886" y="210126"/>
                  </a:lnTo>
                  <a:lnTo>
                    <a:pt x="988886" y="210126"/>
                  </a:lnTo>
                  <a:lnTo>
                    <a:pt x="977265" y="222396"/>
                  </a:lnTo>
                  <a:lnTo>
                    <a:pt x="984313" y="230291"/>
                  </a:lnTo>
                  <a:lnTo>
                    <a:pt x="972883" y="243228"/>
                  </a:lnTo>
                  <a:lnTo>
                    <a:pt x="974026" y="249887"/>
                  </a:lnTo>
                  <a:lnTo>
                    <a:pt x="959548" y="302489"/>
                  </a:lnTo>
                  <a:lnTo>
                    <a:pt x="966216" y="303631"/>
                  </a:lnTo>
                  <a:lnTo>
                    <a:pt x="960691" y="324463"/>
                  </a:lnTo>
                  <a:lnTo>
                    <a:pt x="968407" y="328933"/>
                  </a:lnTo>
                  <a:lnTo>
                    <a:pt x="962025" y="341965"/>
                  </a:lnTo>
                  <a:lnTo>
                    <a:pt x="957929" y="345485"/>
                  </a:lnTo>
                  <a:lnTo>
                    <a:pt x="943928" y="346341"/>
                  </a:lnTo>
                  <a:lnTo>
                    <a:pt x="938974" y="353380"/>
                  </a:lnTo>
                  <a:lnTo>
                    <a:pt x="940022" y="359563"/>
                  </a:lnTo>
                  <a:lnTo>
                    <a:pt x="929354" y="385341"/>
                  </a:lnTo>
                  <a:lnTo>
                    <a:pt x="905637" y="403509"/>
                  </a:lnTo>
                  <a:lnTo>
                    <a:pt x="887444" y="441083"/>
                  </a:lnTo>
                  <a:lnTo>
                    <a:pt x="870204" y="455351"/>
                  </a:lnTo>
                  <a:lnTo>
                    <a:pt x="869061" y="463246"/>
                  </a:lnTo>
                  <a:lnTo>
                    <a:pt x="849916" y="481890"/>
                  </a:lnTo>
                  <a:lnTo>
                    <a:pt x="855155" y="494352"/>
                  </a:lnTo>
                  <a:lnTo>
                    <a:pt x="870871" y="498442"/>
                  </a:lnTo>
                  <a:lnTo>
                    <a:pt x="885825" y="525742"/>
                  </a:lnTo>
                  <a:lnTo>
                    <a:pt x="868775" y="558369"/>
                  </a:lnTo>
                  <a:lnTo>
                    <a:pt x="865156" y="584718"/>
                  </a:lnTo>
                  <a:lnTo>
                    <a:pt x="865156" y="584718"/>
                  </a:lnTo>
                  <a:lnTo>
                    <a:pt x="838486" y="584813"/>
                  </a:lnTo>
                  <a:lnTo>
                    <a:pt x="818102" y="594706"/>
                  </a:lnTo>
                  <a:lnTo>
                    <a:pt x="801814" y="593089"/>
                  </a:lnTo>
                  <a:lnTo>
                    <a:pt x="789146" y="597464"/>
                  </a:lnTo>
                  <a:lnTo>
                    <a:pt x="773144" y="596228"/>
                  </a:lnTo>
                  <a:lnTo>
                    <a:pt x="762953" y="599462"/>
                  </a:lnTo>
                  <a:lnTo>
                    <a:pt x="743331" y="615062"/>
                  </a:lnTo>
                  <a:lnTo>
                    <a:pt x="733234" y="614301"/>
                  </a:lnTo>
                  <a:lnTo>
                    <a:pt x="723614" y="624289"/>
                  </a:lnTo>
                  <a:lnTo>
                    <a:pt x="714661" y="627428"/>
                  </a:lnTo>
                  <a:lnTo>
                    <a:pt x="711994" y="641030"/>
                  </a:lnTo>
                  <a:lnTo>
                    <a:pt x="683705" y="647974"/>
                  </a:lnTo>
                  <a:lnTo>
                    <a:pt x="681514" y="655679"/>
                  </a:lnTo>
                  <a:lnTo>
                    <a:pt x="677323" y="656060"/>
                  </a:lnTo>
                  <a:lnTo>
                    <a:pt x="667322" y="643694"/>
                  </a:lnTo>
                  <a:lnTo>
                    <a:pt x="643795" y="639413"/>
                  </a:lnTo>
                  <a:lnTo>
                    <a:pt x="640937" y="650352"/>
                  </a:lnTo>
                  <a:lnTo>
                    <a:pt x="632079" y="648450"/>
                  </a:lnTo>
                  <a:lnTo>
                    <a:pt x="628650" y="651018"/>
                  </a:lnTo>
                  <a:lnTo>
                    <a:pt x="628459" y="673372"/>
                  </a:lnTo>
                  <a:lnTo>
                    <a:pt x="619982" y="687736"/>
                  </a:lnTo>
                  <a:lnTo>
                    <a:pt x="624745" y="695726"/>
                  </a:lnTo>
                  <a:lnTo>
                    <a:pt x="629507" y="696202"/>
                  </a:lnTo>
                  <a:lnTo>
                    <a:pt x="633794" y="690874"/>
                  </a:lnTo>
                  <a:lnTo>
                    <a:pt x="655415" y="693538"/>
                  </a:lnTo>
                  <a:lnTo>
                    <a:pt x="685990" y="702479"/>
                  </a:lnTo>
                  <a:lnTo>
                    <a:pt x="692277" y="708567"/>
                  </a:lnTo>
                  <a:lnTo>
                    <a:pt x="698087" y="729589"/>
                  </a:lnTo>
                  <a:lnTo>
                    <a:pt x="694944" y="737294"/>
                  </a:lnTo>
                  <a:lnTo>
                    <a:pt x="686086" y="744334"/>
                  </a:lnTo>
                  <a:lnTo>
                    <a:pt x="704279" y="784285"/>
                  </a:lnTo>
                  <a:lnTo>
                    <a:pt x="698278" y="808921"/>
                  </a:lnTo>
                  <a:lnTo>
                    <a:pt x="730282" y="808256"/>
                  </a:lnTo>
                  <a:lnTo>
                    <a:pt x="736092" y="814724"/>
                  </a:lnTo>
                  <a:lnTo>
                    <a:pt x="736663" y="829563"/>
                  </a:lnTo>
                  <a:lnTo>
                    <a:pt x="714184" y="853344"/>
                  </a:lnTo>
                  <a:lnTo>
                    <a:pt x="706088" y="875317"/>
                  </a:lnTo>
                  <a:lnTo>
                    <a:pt x="684086" y="869800"/>
                  </a:lnTo>
                  <a:lnTo>
                    <a:pt x="671036" y="876649"/>
                  </a:lnTo>
                  <a:lnTo>
                    <a:pt x="632746" y="910703"/>
                  </a:lnTo>
                  <a:lnTo>
                    <a:pt x="611791" y="922212"/>
                  </a:lnTo>
                  <a:lnTo>
                    <a:pt x="596646" y="938764"/>
                  </a:lnTo>
                  <a:lnTo>
                    <a:pt x="593884" y="939620"/>
                  </a:lnTo>
                  <a:lnTo>
                    <a:pt x="581882" y="922878"/>
                  </a:lnTo>
                  <a:lnTo>
                    <a:pt x="576834" y="921927"/>
                  </a:lnTo>
                  <a:lnTo>
                    <a:pt x="555688" y="938098"/>
                  </a:lnTo>
                  <a:lnTo>
                    <a:pt x="540925" y="935244"/>
                  </a:lnTo>
                  <a:lnTo>
                    <a:pt x="525113" y="939144"/>
                  </a:lnTo>
                  <a:lnTo>
                    <a:pt x="525113" y="939144"/>
                  </a:lnTo>
                  <a:lnTo>
                    <a:pt x="524637" y="920500"/>
                  </a:lnTo>
                  <a:lnTo>
                    <a:pt x="516826" y="905851"/>
                  </a:lnTo>
                  <a:lnTo>
                    <a:pt x="522161" y="893295"/>
                  </a:lnTo>
                  <a:lnTo>
                    <a:pt x="521494" y="863617"/>
                  </a:lnTo>
                  <a:lnTo>
                    <a:pt x="526256" y="846495"/>
                  </a:lnTo>
                  <a:lnTo>
                    <a:pt x="516064" y="841929"/>
                  </a:lnTo>
                  <a:lnTo>
                    <a:pt x="514064" y="834509"/>
                  </a:lnTo>
                  <a:lnTo>
                    <a:pt x="504825" y="826614"/>
                  </a:lnTo>
                  <a:lnTo>
                    <a:pt x="506349" y="816912"/>
                  </a:lnTo>
                  <a:lnTo>
                    <a:pt x="501777" y="789421"/>
                  </a:lnTo>
                  <a:lnTo>
                    <a:pt x="495967" y="788185"/>
                  </a:lnTo>
                  <a:lnTo>
                    <a:pt x="472059" y="811109"/>
                  </a:lnTo>
                  <a:lnTo>
                    <a:pt x="441388" y="827090"/>
                  </a:lnTo>
                  <a:lnTo>
                    <a:pt x="427958" y="829087"/>
                  </a:lnTo>
                  <a:lnTo>
                    <a:pt x="397002" y="826044"/>
                  </a:lnTo>
                  <a:lnTo>
                    <a:pt x="367474" y="848112"/>
                  </a:lnTo>
                  <a:lnTo>
                    <a:pt x="356711" y="850871"/>
                  </a:lnTo>
                  <a:lnTo>
                    <a:pt x="344614" y="847256"/>
                  </a:lnTo>
                  <a:lnTo>
                    <a:pt x="308705" y="855627"/>
                  </a:lnTo>
                  <a:lnTo>
                    <a:pt x="303466" y="851822"/>
                  </a:lnTo>
                  <a:lnTo>
                    <a:pt x="295180" y="857339"/>
                  </a:lnTo>
                  <a:lnTo>
                    <a:pt x="290608" y="865329"/>
                  </a:lnTo>
                  <a:lnTo>
                    <a:pt x="285274" y="866376"/>
                  </a:lnTo>
                  <a:lnTo>
                    <a:pt x="274415" y="861810"/>
                  </a:lnTo>
                  <a:lnTo>
                    <a:pt x="260318" y="878837"/>
                  </a:lnTo>
                  <a:lnTo>
                    <a:pt x="242030" y="878361"/>
                  </a:lnTo>
                  <a:lnTo>
                    <a:pt x="242030" y="878361"/>
                  </a:lnTo>
                  <a:lnTo>
                    <a:pt x="236696" y="873320"/>
                  </a:lnTo>
                  <a:lnTo>
                    <a:pt x="230696" y="874176"/>
                  </a:lnTo>
                  <a:lnTo>
                    <a:pt x="229933" y="869324"/>
                  </a:lnTo>
                  <a:lnTo>
                    <a:pt x="223647" y="871798"/>
                  </a:lnTo>
                  <a:lnTo>
                    <a:pt x="218980" y="868944"/>
                  </a:lnTo>
                  <a:lnTo>
                    <a:pt x="210883" y="870180"/>
                  </a:lnTo>
                  <a:lnTo>
                    <a:pt x="210979" y="864093"/>
                  </a:lnTo>
                  <a:lnTo>
                    <a:pt x="215837" y="858861"/>
                  </a:lnTo>
                  <a:lnTo>
                    <a:pt x="214598" y="854485"/>
                  </a:lnTo>
                  <a:lnTo>
                    <a:pt x="206121" y="851727"/>
                  </a:lnTo>
                  <a:lnTo>
                    <a:pt x="203930" y="855817"/>
                  </a:lnTo>
                  <a:lnTo>
                    <a:pt x="195072" y="857624"/>
                  </a:lnTo>
                  <a:lnTo>
                    <a:pt x="176022" y="847446"/>
                  </a:lnTo>
                  <a:lnTo>
                    <a:pt x="158020" y="831085"/>
                  </a:lnTo>
                  <a:lnTo>
                    <a:pt x="161449" y="824236"/>
                  </a:lnTo>
                  <a:lnTo>
                    <a:pt x="157924" y="817292"/>
                  </a:lnTo>
                  <a:lnTo>
                    <a:pt x="149923" y="812822"/>
                  </a:lnTo>
                  <a:lnTo>
                    <a:pt x="150781" y="804736"/>
                  </a:lnTo>
                  <a:lnTo>
                    <a:pt x="146495" y="802643"/>
                  </a:lnTo>
                  <a:lnTo>
                    <a:pt x="144399" y="788470"/>
                  </a:lnTo>
                  <a:lnTo>
                    <a:pt x="137160" y="781431"/>
                  </a:lnTo>
                  <a:lnTo>
                    <a:pt x="129159" y="781146"/>
                  </a:lnTo>
                  <a:lnTo>
                    <a:pt x="129540" y="777721"/>
                  </a:lnTo>
                  <a:lnTo>
                    <a:pt x="102584" y="757651"/>
                  </a:lnTo>
                  <a:lnTo>
                    <a:pt x="100108" y="750707"/>
                  </a:lnTo>
                  <a:lnTo>
                    <a:pt x="86487" y="736343"/>
                  </a:lnTo>
                  <a:lnTo>
                    <a:pt x="82677" y="725785"/>
                  </a:lnTo>
                  <a:lnTo>
                    <a:pt x="45339" y="675084"/>
                  </a:lnTo>
                  <a:lnTo>
                    <a:pt x="34671" y="653016"/>
                  </a:lnTo>
                  <a:lnTo>
                    <a:pt x="36671" y="631994"/>
                  </a:lnTo>
                  <a:lnTo>
                    <a:pt x="33433" y="620389"/>
                  </a:lnTo>
                  <a:lnTo>
                    <a:pt x="26956" y="618106"/>
                  </a:lnTo>
                  <a:lnTo>
                    <a:pt x="25717" y="612398"/>
                  </a:lnTo>
                  <a:lnTo>
                    <a:pt x="4381" y="590140"/>
                  </a:lnTo>
                  <a:lnTo>
                    <a:pt x="0" y="574445"/>
                  </a:lnTo>
                  <a:lnTo>
                    <a:pt x="10001" y="569593"/>
                  </a:lnTo>
                  <a:lnTo>
                    <a:pt x="19050" y="558845"/>
                  </a:lnTo>
                  <a:lnTo>
                    <a:pt x="89630" y="547810"/>
                  </a:lnTo>
                  <a:lnTo>
                    <a:pt x="103918" y="537347"/>
                  </a:lnTo>
                  <a:lnTo>
                    <a:pt x="110204" y="522032"/>
                  </a:lnTo>
                  <a:lnTo>
                    <a:pt x="107251" y="512805"/>
                  </a:lnTo>
                  <a:lnTo>
                    <a:pt x="95059" y="502722"/>
                  </a:lnTo>
                  <a:lnTo>
                    <a:pt x="95059" y="502722"/>
                  </a:lnTo>
                  <a:lnTo>
                    <a:pt x="137446" y="449263"/>
                  </a:lnTo>
                  <a:lnTo>
                    <a:pt x="148590" y="444983"/>
                  </a:lnTo>
                  <a:lnTo>
                    <a:pt x="170783" y="449454"/>
                  </a:lnTo>
                  <a:lnTo>
                    <a:pt x="201168" y="426244"/>
                  </a:lnTo>
                  <a:lnTo>
                    <a:pt x="213074" y="424246"/>
                  </a:lnTo>
                  <a:lnTo>
                    <a:pt x="227362" y="431190"/>
                  </a:lnTo>
                  <a:lnTo>
                    <a:pt x="238887" y="444793"/>
                  </a:lnTo>
                  <a:lnTo>
                    <a:pt x="268224" y="452212"/>
                  </a:lnTo>
                  <a:lnTo>
                    <a:pt x="293561" y="480844"/>
                  </a:lnTo>
                  <a:lnTo>
                    <a:pt x="303847" y="486171"/>
                  </a:lnTo>
                  <a:lnTo>
                    <a:pt x="325755" y="506337"/>
                  </a:lnTo>
                  <a:lnTo>
                    <a:pt x="332137" y="513756"/>
                  </a:lnTo>
                  <a:lnTo>
                    <a:pt x="336899" y="528501"/>
                  </a:lnTo>
                  <a:lnTo>
                    <a:pt x="341757" y="531544"/>
                  </a:lnTo>
                  <a:lnTo>
                    <a:pt x="342043" y="517656"/>
                  </a:lnTo>
                  <a:lnTo>
                    <a:pt x="330803" y="503769"/>
                  </a:lnTo>
                  <a:lnTo>
                    <a:pt x="333565" y="500439"/>
                  </a:lnTo>
                  <a:lnTo>
                    <a:pt x="326612" y="493305"/>
                  </a:lnTo>
                  <a:lnTo>
                    <a:pt x="323088" y="478751"/>
                  </a:lnTo>
                  <a:lnTo>
                    <a:pt x="327374" y="472664"/>
                  </a:lnTo>
                  <a:lnTo>
                    <a:pt x="335185" y="470951"/>
                  </a:lnTo>
                  <a:lnTo>
                    <a:pt x="349472" y="390002"/>
                  </a:lnTo>
                  <a:lnTo>
                    <a:pt x="387953" y="387814"/>
                  </a:lnTo>
                  <a:lnTo>
                    <a:pt x="397002" y="384009"/>
                  </a:lnTo>
                  <a:lnTo>
                    <a:pt x="406241" y="374783"/>
                  </a:lnTo>
                  <a:lnTo>
                    <a:pt x="422529" y="372119"/>
                  </a:lnTo>
                  <a:lnTo>
                    <a:pt x="443960" y="359943"/>
                  </a:lnTo>
                  <a:lnTo>
                    <a:pt x="447770" y="352143"/>
                  </a:lnTo>
                  <a:lnTo>
                    <a:pt x="451580" y="312002"/>
                  </a:lnTo>
                  <a:lnTo>
                    <a:pt x="449294" y="297923"/>
                  </a:lnTo>
                  <a:lnTo>
                    <a:pt x="436055" y="286128"/>
                  </a:lnTo>
                  <a:lnTo>
                    <a:pt x="419481" y="245321"/>
                  </a:lnTo>
                  <a:lnTo>
                    <a:pt x="376619" y="239614"/>
                  </a:lnTo>
                  <a:lnTo>
                    <a:pt x="368522" y="224299"/>
                  </a:lnTo>
                  <a:lnTo>
                    <a:pt x="367474" y="198425"/>
                  </a:lnTo>
                  <a:lnTo>
                    <a:pt x="362426" y="193859"/>
                  </a:lnTo>
                  <a:lnTo>
                    <a:pt x="351854" y="193003"/>
                  </a:lnTo>
                  <a:lnTo>
                    <a:pt x="340423" y="181969"/>
                  </a:lnTo>
                  <a:lnTo>
                    <a:pt x="324707" y="186916"/>
                  </a:lnTo>
                  <a:lnTo>
                    <a:pt x="320326" y="158188"/>
                  </a:lnTo>
                  <a:lnTo>
                    <a:pt x="332137" y="111674"/>
                  </a:lnTo>
                  <a:lnTo>
                    <a:pt x="330422" y="107108"/>
                  </a:lnTo>
                  <a:lnTo>
                    <a:pt x="330422" y="107108"/>
                  </a:lnTo>
                  <a:lnTo>
                    <a:pt x="340709" y="95598"/>
                  </a:lnTo>
                  <a:lnTo>
                    <a:pt x="353568" y="98832"/>
                  </a:lnTo>
                  <a:lnTo>
                    <a:pt x="356997" y="70010"/>
                  </a:lnTo>
                  <a:lnTo>
                    <a:pt x="386524" y="58881"/>
                  </a:lnTo>
                  <a:lnTo>
                    <a:pt x="391573" y="62400"/>
                  </a:lnTo>
                  <a:lnTo>
                    <a:pt x="381571" y="93220"/>
                  </a:lnTo>
                  <a:lnTo>
                    <a:pt x="384143" y="97881"/>
                  </a:lnTo>
                  <a:lnTo>
                    <a:pt x="401288" y="87037"/>
                  </a:lnTo>
                  <a:lnTo>
                    <a:pt x="411099" y="75813"/>
                  </a:lnTo>
                  <a:lnTo>
                    <a:pt x="409575" y="62210"/>
                  </a:lnTo>
                  <a:lnTo>
                    <a:pt x="393001" y="25683"/>
                  </a:lnTo>
                  <a:lnTo>
                    <a:pt x="394049" y="18168"/>
                  </a:lnTo>
                  <a:lnTo>
                    <a:pt x="414623" y="3614"/>
                  </a:lnTo>
                  <a:lnTo>
                    <a:pt x="439960" y="0"/>
                  </a:lnTo>
                  <a:lnTo>
                    <a:pt x="457200" y="9607"/>
                  </a:lnTo>
                  <a:lnTo>
                    <a:pt x="455581" y="18263"/>
                  </a:lnTo>
                  <a:lnTo>
                    <a:pt x="445103" y="26063"/>
                  </a:lnTo>
                  <a:lnTo>
                    <a:pt x="431292" y="43851"/>
                  </a:lnTo>
                  <a:lnTo>
                    <a:pt x="415195" y="83993"/>
                  </a:lnTo>
                  <a:lnTo>
                    <a:pt x="414814" y="115574"/>
                  </a:lnTo>
                  <a:lnTo>
                    <a:pt x="426339" y="132506"/>
                  </a:lnTo>
                  <a:lnTo>
                    <a:pt x="437388" y="134122"/>
                  </a:lnTo>
                  <a:lnTo>
                    <a:pt x="441007" y="123089"/>
                  </a:lnTo>
                  <a:lnTo>
                    <a:pt x="441007" y="56122"/>
                  </a:lnTo>
                  <a:lnTo>
                    <a:pt x="447008" y="50700"/>
                  </a:lnTo>
                  <a:lnTo>
                    <a:pt x="479679" y="44327"/>
                  </a:lnTo>
                  <a:lnTo>
                    <a:pt x="493205" y="49178"/>
                  </a:lnTo>
                  <a:lnTo>
                    <a:pt x="506539" y="61734"/>
                  </a:lnTo>
                  <a:lnTo>
                    <a:pt x="512255" y="80093"/>
                  </a:lnTo>
                  <a:lnTo>
                    <a:pt x="511873" y="91127"/>
                  </a:lnTo>
                  <a:lnTo>
                    <a:pt x="475869" y="149818"/>
                  </a:lnTo>
                  <a:lnTo>
                    <a:pt x="475012" y="154098"/>
                  </a:lnTo>
                  <a:lnTo>
                    <a:pt x="480536" y="160376"/>
                  </a:lnTo>
                  <a:lnTo>
                    <a:pt x="498920" y="160567"/>
                  </a:lnTo>
                  <a:lnTo>
                    <a:pt x="505492" y="152957"/>
                  </a:lnTo>
                  <a:lnTo>
                    <a:pt x="517588" y="154859"/>
                  </a:lnTo>
                  <a:lnTo>
                    <a:pt x="524351" y="159806"/>
                  </a:lnTo>
                  <a:lnTo>
                    <a:pt x="532924" y="155620"/>
                  </a:lnTo>
                  <a:lnTo>
                    <a:pt x="541782" y="139164"/>
                  </a:lnTo>
                  <a:lnTo>
                    <a:pt x="564547" y="121186"/>
                  </a:lnTo>
                  <a:lnTo>
                    <a:pt x="552736" y="111388"/>
                  </a:lnTo>
                  <a:lnTo>
                    <a:pt x="555688" y="93600"/>
                  </a:lnTo>
                  <a:lnTo>
                    <a:pt x="573596" y="86656"/>
                  </a:lnTo>
                  <a:lnTo>
                    <a:pt x="594265" y="88274"/>
                  </a:lnTo>
                  <a:lnTo>
                    <a:pt x="598170" y="96454"/>
                  </a:lnTo>
                  <a:lnTo>
                    <a:pt x="590931" y="110818"/>
                  </a:lnTo>
                  <a:lnTo>
                    <a:pt x="595694" y="115003"/>
                  </a:lnTo>
                  <a:lnTo>
                    <a:pt x="616172" y="116335"/>
                  </a:lnTo>
                  <a:lnTo>
                    <a:pt x="621030" y="119949"/>
                  </a:lnTo>
                  <a:lnTo>
                    <a:pt x="614363" y="152957"/>
                  </a:lnTo>
                  <a:lnTo>
                    <a:pt x="603028" y="180638"/>
                  </a:lnTo>
                  <a:lnTo>
                    <a:pt x="595979" y="187201"/>
                  </a:lnTo>
                  <a:lnTo>
                    <a:pt x="583978" y="189103"/>
                  </a:lnTo>
                  <a:lnTo>
                    <a:pt x="552736" y="205084"/>
                  </a:lnTo>
                  <a:lnTo>
                    <a:pt x="535876" y="221540"/>
                  </a:lnTo>
                  <a:lnTo>
                    <a:pt x="508063" y="241231"/>
                  </a:lnTo>
                  <a:lnTo>
                    <a:pt x="509778" y="258258"/>
                  </a:lnTo>
                  <a:lnTo>
                    <a:pt x="506635" y="281753"/>
                  </a:lnTo>
                  <a:lnTo>
                    <a:pt x="491204" y="299636"/>
                  </a:lnTo>
                  <a:lnTo>
                    <a:pt x="474155" y="304011"/>
                  </a:lnTo>
                  <a:lnTo>
                    <a:pt x="482251" y="327602"/>
                  </a:lnTo>
                  <a:lnTo>
                    <a:pt x="491109" y="332738"/>
                  </a:lnTo>
                  <a:lnTo>
                    <a:pt x="500824" y="328077"/>
                  </a:lnTo>
                  <a:lnTo>
                    <a:pt x="507206" y="329409"/>
                  </a:lnTo>
                  <a:lnTo>
                    <a:pt x="510445" y="334926"/>
                  </a:lnTo>
                  <a:lnTo>
                    <a:pt x="509492" y="344629"/>
                  </a:lnTo>
                  <a:lnTo>
                    <a:pt x="498348" y="355282"/>
                  </a:lnTo>
                  <a:lnTo>
                    <a:pt x="459867" y="372499"/>
                  </a:lnTo>
                  <a:lnTo>
                    <a:pt x="461486" y="377256"/>
                  </a:lnTo>
                  <a:lnTo>
                    <a:pt x="485299" y="383153"/>
                  </a:lnTo>
                  <a:lnTo>
                    <a:pt x="492442" y="390858"/>
                  </a:lnTo>
                  <a:lnTo>
                    <a:pt x="499586" y="407029"/>
                  </a:lnTo>
                  <a:lnTo>
                    <a:pt x="508540" y="411690"/>
                  </a:lnTo>
                  <a:lnTo>
                    <a:pt x="530066" y="409883"/>
                  </a:lnTo>
                  <a:lnTo>
                    <a:pt x="557689" y="425197"/>
                  </a:lnTo>
                  <a:lnTo>
                    <a:pt x="567119" y="420632"/>
                  </a:lnTo>
                  <a:lnTo>
                    <a:pt x="575500" y="421297"/>
                  </a:lnTo>
                  <a:lnTo>
                    <a:pt x="577596" y="415970"/>
                  </a:lnTo>
                  <a:lnTo>
                    <a:pt x="590359" y="413497"/>
                  </a:lnTo>
                  <a:lnTo>
                    <a:pt x="606647" y="417588"/>
                  </a:lnTo>
                  <a:lnTo>
                    <a:pt x="607695" y="414068"/>
                  </a:lnTo>
                  <a:lnTo>
                    <a:pt x="621697" y="409122"/>
                  </a:lnTo>
                  <a:lnTo>
                    <a:pt x="624840" y="389907"/>
                  </a:lnTo>
                  <a:lnTo>
                    <a:pt x="630841" y="384770"/>
                  </a:lnTo>
                  <a:lnTo>
                    <a:pt x="643890" y="380109"/>
                  </a:lnTo>
                  <a:lnTo>
                    <a:pt x="658368" y="384866"/>
                  </a:lnTo>
                  <a:lnTo>
                    <a:pt x="692467" y="357185"/>
                  </a:lnTo>
                  <a:lnTo>
                    <a:pt x="714280" y="343868"/>
                  </a:lnTo>
                  <a:lnTo>
                    <a:pt x="723424" y="331407"/>
                  </a:lnTo>
                  <a:lnTo>
                    <a:pt x="727996" y="305819"/>
                  </a:lnTo>
                  <a:lnTo>
                    <a:pt x="701516" y="288887"/>
                  </a:lnTo>
                  <a:lnTo>
                    <a:pt x="695325" y="271289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5" name="Forma libre 32">
              <a:extLst>
                <a:ext uri="{FF2B5EF4-FFF2-40B4-BE49-F238E27FC236}">
                  <a16:creationId xmlns:a16="http://schemas.microsoft.com/office/drawing/2014/main" id="{D2D90BED-66C2-BE92-E411-94BD3A98D8A9}"/>
                </a:ext>
              </a:extLst>
            </p:cNvPr>
            <p:cNvSpPr/>
            <p:nvPr/>
          </p:nvSpPr>
          <p:spPr>
            <a:xfrm>
              <a:off x="9116367" y="3800570"/>
              <a:ext cx="407120" cy="437346"/>
            </a:xfrm>
            <a:custGeom>
              <a:avLst/>
              <a:gdLst>
                <a:gd name="connsiteX0" fmla="*/ 62865 w 460628"/>
                <a:gd name="connsiteY0" fmla="*/ 491593 h 494827"/>
                <a:gd name="connsiteX1" fmla="*/ 59246 w 460628"/>
                <a:gd name="connsiteY1" fmla="*/ 494827 h 494827"/>
                <a:gd name="connsiteX2" fmla="*/ 58579 w 460628"/>
                <a:gd name="connsiteY2" fmla="*/ 491783 h 494827"/>
                <a:gd name="connsiteX3" fmla="*/ 62865 w 460628"/>
                <a:gd name="connsiteY3" fmla="*/ 491593 h 494827"/>
                <a:gd name="connsiteX4" fmla="*/ 147256 w 460628"/>
                <a:gd name="connsiteY4" fmla="*/ 0 h 494827"/>
                <a:gd name="connsiteX5" fmla="*/ 158401 w 460628"/>
                <a:gd name="connsiteY5" fmla="*/ 13317 h 494827"/>
                <a:gd name="connsiteX6" fmla="*/ 183547 w 460628"/>
                <a:gd name="connsiteY6" fmla="*/ 27491 h 494827"/>
                <a:gd name="connsiteX7" fmla="*/ 227743 w 460628"/>
                <a:gd name="connsiteY7" fmla="*/ 34054 h 494827"/>
                <a:gd name="connsiteX8" fmla="*/ 228981 w 460628"/>
                <a:gd name="connsiteY8" fmla="*/ 39571 h 494827"/>
                <a:gd name="connsiteX9" fmla="*/ 235077 w 460628"/>
                <a:gd name="connsiteY9" fmla="*/ 42044 h 494827"/>
                <a:gd name="connsiteX10" fmla="*/ 249460 w 460628"/>
                <a:gd name="connsiteY10" fmla="*/ 71722 h 494827"/>
                <a:gd name="connsiteX11" fmla="*/ 242792 w 460628"/>
                <a:gd name="connsiteY11" fmla="*/ 81235 h 494827"/>
                <a:gd name="connsiteX12" fmla="*/ 254413 w 460628"/>
                <a:gd name="connsiteY12" fmla="*/ 93125 h 494827"/>
                <a:gd name="connsiteX13" fmla="*/ 257651 w 460628"/>
                <a:gd name="connsiteY13" fmla="*/ 105015 h 494827"/>
                <a:gd name="connsiteX14" fmla="*/ 264223 w 460628"/>
                <a:gd name="connsiteY14" fmla="*/ 111198 h 494827"/>
                <a:gd name="connsiteX15" fmla="*/ 268033 w 460628"/>
                <a:gd name="connsiteY15" fmla="*/ 123945 h 494827"/>
                <a:gd name="connsiteX16" fmla="*/ 267081 w 460628"/>
                <a:gd name="connsiteY16" fmla="*/ 147630 h 494827"/>
                <a:gd name="connsiteX17" fmla="*/ 278606 w 460628"/>
                <a:gd name="connsiteY17" fmla="*/ 138118 h 494827"/>
                <a:gd name="connsiteX18" fmla="*/ 280225 w 460628"/>
                <a:gd name="connsiteY18" fmla="*/ 116810 h 494827"/>
                <a:gd name="connsiteX19" fmla="*/ 300514 w 460628"/>
                <a:gd name="connsiteY19" fmla="*/ 126418 h 494827"/>
                <a:gd name="connsiteX20" fmla="*/ 307086 w 460628"/>
                <a:gd name="connsiteY20" fmla="*/ 119093 h 494827"/>
                <a:gd name="connsiteX21" fmla="*/ 312134 w 460628"/>
                <a:gd name="connsiteY21" fmla="*/ 83422 h 494827"/>
                <a:gd name="connsiteX22" fmla="*/ 349091 w 460628"/>
                <a:gd name="connsiteY22" fmla="*/ 73149 h 494827"/>
                <a:gd name="connsiteX23" fmla="*/ 375095 w 460628"/>
                <a:gd name="connsiteY23" fmla="*/ 60022 h 494827"/>
                <a:gd name="connsiteX24" fmla="*/ 380714 w 460628"/>
                <a:gd name="connsiteY24" fmla="*/ 60593 h 494827"/>
                <a:gd name="connsiteX25" fmla="*/ 385191 w 460628"/>
                <a:gd name="connsiteY25" fmla="*/ 73339 h 494827"/>
                <a:gd name="connsiteX26" fmla="*/ 374618 w 460628"/>
                <a:gd name="connsiteY26" fmla="*/ 114052 h 494827"/>
                <a:gd name="connsiteX27" fmla="*/ 366522 w 460628"/>
                <a:gd name="connsiteY27" fmla="*/ 114813 h 494827"/>
                <a:gd name="connsiteX28" fmla="*/ 357854 w 460628"/>
                <a:gd name="connsiteY28" fmla="*/ 119759 h 494827"/>
                <a:gd name="connsiteX29" fmla="*/ 355854 w 460628"/>
                <a:gd name="connsiteY29" fmla="*/ 124706 h 494827"/>
                <a:gd name="connsiteX30" fmla="*/ 364141 w 460628"/>
                <a:gd name="connsiteY30" fmla="*/ 141638 h 494827"/>
                <a:gd name="connsiteX31" fmla="*/ 364046 w 460628"/>
                <a:gd name="connsiteY31" fmla="*/ 150103 h 494827"/>
                <a:gd name="connsiteX32" fmla="*/ 370141 w 460628"/>
                <a:gd name="connsiteY32" fmla="*/ 153147 h 494827"/>
                <a:gd name="connsiteX33" fmla="*/ 372428 w 460628"/>
                <a:gd name="connsiteY33" fmla="*/ 151245 h 494827"/>
                <a:gd name="connsiteX34" fmla="*/ 388811 w 460628"/>
                <a:gd name="connsiteY34" fmla="*/ 126703 h 494827"/>
                <a:gd name="connsiteX35" fmla="*/ 444246 w 460628"/>
                <a:gd name="connsiteY35" fmla="*/ 120901 h 494827"/>
                <a:gd name="connsiteX36" fmla="*/ 445865 w 460628"/>
                <a:gd name="connsiteY36" fmla="*/ 137452 h 494827"/>
                <a:gd name="connsiteX37" fmla="*/ 428339 w 460628"/>
                <a:gd name="connsiteY37" fmla="*/ 176928 h 494827"/>
                <a:gd name="connsiteX38" fmla="*/ 430149 w 460628"/>
                <a:gd name="connsiteY38" fmla="*/ 190435 h 494827"/>
                <a:gd name="connsiteX39" fmla="*/ 430149 w 460628"/>
                <a:gd name="connsiteY39" fmla="*/ 190435 h 494827"/>
                <a:gd name="connsiteX40" fmla="*/ 439388 w 460628"/>
                <a:gd name="connsiteY40" fmla="*/ 207747 h 494827"/>
                <a:gd name="connsiteX41" fmla="*/ 446627 w 460628"/>
                <a:gd name="connsiteY41" fmla="*/ 205465 h 494827"/>
                <a:gd name="connsiteX42" fmla="*/ 451580 w 460628"/>
                <a:gd name="connsiteY42" fmla="*/ 211172 h 494827"/>
                <a:gd name="connsiteX43" fmla="*/ 451580 w 460628"/>
                <a:gd name="connsiteY43" fmla="*/ 211172 h 494827"/>
                <a:gd name="connsiteX44" fmla="*/ 455295 w 460628"/>
                <a:gd name="connsiteY44" fmla="*/ 228484 h 494827"/>
                <a:gd name="connsiteX45" fmla="*/ 449961 w 460628"/>
                <a:gd name="connsiteY45" fmla="*/ 234287 h 494827"/>
                <a:gd name="connsiteX46" fmla="*/ 449580 w 460628"/>
                <a:gd name="connsiteY46" fmla="*/ 244655 h 494827"/>
                <a:gd name="connsiteX47" fmla="*/ 459486 w 460628"/>
                <a:gd name="connsiteY47" fmla="*/ 279185 h 494827"/>
                <a:gd name="connsiteX48" fmla="*/ 460629 w 460628"/>
                <a:gd name="connsiteY48" fmla="*/ 321038 h 494827"/>
                <a:gd name="connsiteX49" fmla="*/ 460629 w 460628"/>
                <a:gd name="connsiteY49" fmla="*/ 321038 h 494827"/>
                <a:gd name="connsiteX50" fmla="*/ 452152 w 460628"/>
                <a:gd name="connsiteY50" fmla="*/ 322751 h 494827"/>
                <a:gd name="connsiteX51" fmla="*/ 427291 w 460628"/>
                <a:gd name="connsiteY51" fmla="*/ 342346 h 494827"/>
                <a:gd name="connsiteX52" fmla="*/ 403003 w 460628"/>
                <a:gd name="connsiteY52" fmla="*/ 333404 h 494827"/>
                <a:gd name="connsiteX53" fmla="*/ 394145 w 460628"/>
                <a:gd name="connsiteY53" fmla="*/ 318280 h 494827"/>
                <a:gd name="connsiteX54" fmla="*/ 384810 w 460628"/>
                <a:gd name="connsiteY54" fmla="*/ 310385 h 494827"/>
                <a:gd name="connsiteX55" fmla="*/ 384810 w 460628"/>
                <a:gd name="connsiteY55" fmla="*/ 310385 h 494827"/>
                <a:gd name="connsiteX56" fmla="*/ 383000 w 460628"/>
                <a:gd name="connsiteY56" fmla="*/ 302489 h 494827"/>
                <a:gd name="connsiteX57" fmla="*/ 387477 w 460628"/>
                <a:gd name="connsiteY57" fmla="*/ 286604 h 494827"/>
                <a:gd name="connsiteX58" fmla="*/ 384143 w 460628"/>
                <a:gd name="connsiteY58" fmla="*/ 271575 h 494827"/>
                <a:gd name="connsiteX59" fmla="*/ 381953 w 460628"/>
                <a:gd name="connsiteY59" fmla="*/ 266818 h 494827"/>
                <a:gd name="connsiteX60" fmla="*/ 377476 w 460628"/>
                <a:gd name="connsiteY60" fmla="*/ 270433 h 494827"/>
                <a:gd name="connsiteX61" fmla="*/ 374523 w 460628"/>
                <a:gd name="connsiteY61" fmla="*/ 256355 h 494827"/>
                <a:gd name="connsiteX62" fmla="*/ 354139 w 460628"/>
                <a:gd name="connsiteY62" fmla="*/ 239233 h 494827"/>
                <a:gd name="connsiteX63" fmla="*/ 349567 w 460628"/>
                <a:gd name="connsiteY63" fmla="*/ 224584 h 494827"/>
                <a:gd name="connsiteX64" fmla="*/ 334613 w 460628"/>
                <a:gd name="connsiteY64" fmla="*/ 206321 h 494827"/>
                <a:gd name="connsiteX65" fmla="*/ 335089 w 460628"/>
                <a:gd name="connsiteY65" fmla="*/ 196238 h 494827"/>
                <a:gd name="connsiteX66" fmla="*/ 331946 w 460628"/>
                <a:gd name="connsiteY66" fmla="*/ 192813 h 494827"/>
                <a:gd name="connsiteX67" fmla="*/ 310610 w 460628"/>
                <a:gd name="connsiteY67" fmla="*/ 216214 h 494827"/>
                <a:gd name="connsiteX68" fmla="*/ 305276 w 460628"/>
                <a:gd name="connsiteY68" fmla="*/ 235048 h 494827"/>
                <a:gd name="connsiteX69" fmla="*/ 275082 w 460628"/>
                <a:gd name="connsiteY69" fmla="*/ 261206 h 494827"/>
                <a:gd name="connsiteX70" fmla="*/ 276034 w 460628"/>
                <a:gd name="connsiteY70" fmla="*/ 270528 h 494827"/>
                <a:gd name="connsiteX71" fmla="*/ 300990 w 460628"/>
                <a:gd name="connsiteY71" fmla="*/ 312192 h 494827"/>
                <a:gd name="connsiteX72" fmla="*/ 300990 w 460628"/>
                <a:gd name="connsiteY72" fmla="*/ 312192 h 494827"/>
                <a:gd name="connsiteX73" fmla="*/ 263366 w 460628"/>
                <a:gd name="connsiteY73" fmla="*/ 372119 h 494827"/>
                <a:gd name="connsiteX74" fmla="*/ 259080 w 460628"/>
                <a:gd name="connsiteY74" fmla="*/ 385722 h 494827"/>
                <a:gd name="connsiteX75" fmla="*/ 244221 w 460628"/>
                <a:gd name="connsiteY75" fmla="*/ 403224 h 494827"/>
                <a:gd name="connsiteX76" fmla="*/ 241935 w 460628"/>
                <a:gd name="connsiteY76" fmla="*/ 412737 h 494827"/>
                <a:gd name="connsiteX77" fmla="*/ 241935 w 460628"/>
                <a:gd name="connsiteY77" fmla="*/ 412737 h 494827"/>
                <a:gd name="connsiteX78" fmla="*/ 234220 w 460628"/>
                <a:gd name="connsiteY78" fmla="*/ 411500 h 494827"/>
                <a:gd name="connsiteX79" fmla="*/ 226409 w 460628"/>
                <a:gd name="connsiteY79" fmla="*/ 416161 h 494827"/>
                <a:gd name="connsiteX80" fmla="*/ 207550 w 460628"/>
                <a:gd name="connsiteY80" fmla="*/ 409788 h 494827"/>
                <a:gd name="connsiteX81" fmla="*/ 198882 w 460628"/>
                <a:gd name="connsiteY81" fmla="*/ 399514 h 494827"/>
                <a:gd name="connsiteX82" fmla="*/ 191167 w 460628"/>
                <a:gd name="connsiteY82" fmla="*/ 399990 h 494827"/>
                <a:gd name="connsiteX83" fmla="*/ 194596 w 460628"/>
                <a:gd name="connsiteY83" fmla="*/ 416351 h 494827"/>
                <a:gd name="connsiteX84" fmla="*/ 177832 w 460628"/>
                <a:gd name="connsiteY84" fmla="*/ 419395 h 494827"/>
                <a:gd name="connsiteX85" fmla="*/ 173641 w 460628"/>
                <a:gd name="connsiteY85" fmla="*/ 434234 h 494827"/>
                <a:gd name="connsiteX86" fmla="*/ 165545 w 460628"/>
                <a:gd name="connsiteY86" fmla="*/ 431476 h 494827"/>
                <a:gd name="connsiteX87" fmla="*/ 157163 w 460628"/>
                <a:gd name="connsiteY87" fmla="*/ 435471 h 494827"/>
                <a:gd name="connsiteX88" fmla="*/ 154400 w 460628"/>
                <a:gd name="connsiteY88" fmla="*/ 440988 h 494827"/>
                <a:gd name="connsiteX89" fmla="*/ 120967 w 460628"/>
                <a:gd name="connsiteY89" fmla="*/ 443176 h 494827"/>
                <a:gd name="connsiteX90" fmla="*/ 113443 w 460628"/>
                <a:gd name="connsiteY90" fmla="*/ 439085 h 494827"/>
                <a:gd name="connsiteX91" fmla="*/ 103727 w 460628"/>
                <a:gd name="connsiteY91" fmla="*/ 443746 h 494827"/>
                <a:gd name="connsiteX92" fmla="*/ 100394 w 460628"/>
                <a:gd name="connsiteY92" fmla="*/ 449454 h 494827"/>
                <a:gd name="connsiteX93" fmla="*/ 106966 w 460628"/>
                <a:gd name="connsiteY93" fmla="*/ 462581 h 494827"/>
                <a:gd name="connsiteX94" fmla="*/ 83439 w 460628"/>
                <a:gd name="connsiteY94" fmla="*/ 468098 h 494827"/>
                <a:gd name="connsiteX95" fmla="*/ 64579 w 460628"/>
                <a:gd name="connsiteY95" fmla="*/ 488835 h 494827"/>
                <a:gd name="connsiteX96" fmla="*/ 62770 w 460628"/>
                <a:gd name="connsiteY96" fmla="*/ 485315 h 494827"/>
                <a:gd name="connsiteX97" fmla="*/ 59531 w 460628"/>
                <a:gd name="connsiteY97" fmla="*/ 489025 h 494827"/>
                <a:gd name="connsiteX98" fmla="*/ 53626 w 460628"/>
                <a:gd name="connsiteY98" fmla="*/ 488739 h 494827"/>
                <a:gd name="connsiteX99" fmla="*/ 53245 w 460628"/>
                <a:gd name="connsiteY99" fmla="*/ 492830 h 494827"/>
                <a:gd name="connsiteX100" fmla="*/ 38290 w 460628"/>
                <a:gd name="connsiteY100" fmla="*/ 474186 h 494827"/>
                <a:gd name="connsiteX101" fmla="*/ 36195 w 460628"/>
                <a:gd name="connsiteY101" fmla="*/ 463912 h 494827"/>
                <a:gd name="connsiteX102" fmla="*/ 21812 w 460628"/>
                <a:gd name="connsiteY102" fmla="*/ 460773 h 494827"/>
                <a:gd name="connsiteX103" fmla="*/ 9144 w 460628"/>
                <a:gd name="connsiteY103" fmla="*/ 463342 h 494827"/>
                <a:gd name="connsiteX104" fmla="*/ 2953 w 460628"/>
                <a:gd name="connsiteY104" fmla="*/ 457063 h 494827"/>
                <a:gd name="connsiteX105" fmla="*/ 18764 w 460628"/>
                <a:gd name="connsiteY105" fmla="*/ 439846 h 494827"/>
                <a:gd name="connsiteX106" fmla="*/ 21146 w 460628"/>
                <a:gd name="connsiteY106" fmla="*/ 432997 h 494827"/>
                <a:gd name="connsiteX107" fmla="*/ 20193 w 460628"/>
                <a:gd name="connsiteY107" fmla="*/ 421678 h 494827"/>
                <a:gd name="connsiteX108" fmla="*/ 3524 w 460628"/>
                <a:gd name="connsiteY108" fmla="*/ 414449 h 494827"/>
                <a:gd name="connsiteX109" fmla="*/ 0 w 460628"/>
                <a:gd name="connsiteY109" fmla="*/ 399229 h 494827"/>
                <a:gd name="connsiteX110" fmla="*/ 7048 w 460628"/>
                <a:gd name="connsiteY110" fmla="*/ 358992 h 494827"/>
                <a:gd name="connsiteX111" fmla="*/ 17050 w 460628"/>
                <a:gd name="connsiteY111" fmla="*/ 340729 h 494827"/>
                <a:gd name="connsiteX112" fmla="*/ 14192 w 460628"/>
                <a:gd name="connsiteY112" fmla="*/ 312763 h 494827"/>
                <a:gd name="connsiteX113" fmla="*/ 14192 w 460628"/>
                <a:gd name="connsiteY113" fmla="*/ 312763 h 494827"/>
                <a:gd name="connsiteX114" fmla="*/ 19526 w 460628"/>
                <a:gd name="connsiteY114" fmla="*/ 309148 h 494827"/>
                <a:gd name="connsiteX115" fmla="*/ 21717 w 460628"/>
                <a:gd name="connsiteY115" fmla="*/ 298399 h 494827"/>
                <a:gd name="connsiteX116" fmla="*/ 36004 w 460628"/>
                <a:gd name="connsiteY116" fmla="*/ 280992 h 494827"/>
                <a:gd name="connsiteX117" fmla="*/ 46482 w 460628"/>
                <a:gd name="connsiteY117" fmla="*/ 258258 h 494827"/>
                <a:gd name="connsiteX118" fmla="*/ 43815 w 460628"/>
                <a:gd name="connsiteY118" fmla="*/ 248936 h 494827"/>
                <a:gd name="connsiteX119" fmla="*/ 51054 w 460628"/>
                <a:gd name="connsiteY119" fmla="*/ 232004 h 494827"/>
                <a:gd name="connsiteX120" fmla="*/ 55150 w 460628"/>
                <a:gd name="connsiteY120" fmla="*/ 226296 h 494827"/>
                <a:gd name="connsiteX121" fmla="*/ 61531 w 460628"/>
                <a:gd name="connsiteY121" fmla="*/ 225155 h 494827"/>
                <a:gd name="connsiteX122" fmla="*/ 64389 w 460628"/>
                <a:gd name="connsiteY122" fmla="*/ 219257 h 494827"/>
                <a:gd name="connsiteX123" fmla="*/ 60198 w 460628"/>
                <a:gd name="connsiteY123" fmla="*/ 169984 h 494827"/>
                <a:gd name="connsiteX124" fmla="*/ 54769 w 460628"/>
                <a:gd name="connsiteY124" fmla="*/ 165513 h 494827"/>
                <a:gd name="connsiteX125" fmla="*/ 45625 w 460628"/>
                <a:gd name="connsiteY125" fmla="*/ 146964 h 494827"/>
                <a:gd name="connsiteX126" fmla="*/ 60007 w 460628"/>
                <a:gd name="connsiteY126" fmla="*/ 147915 h 494827"/>
                <a:gd name="connsiteX127" fmla="*/ 73723 w 460628"/>
                <a:gd name="connsiteY127" fmla="*/ 143159 h 494827"/>
                <a:gd name="connsiteX128" fmla="*/ 76486 w 460628"/>
                <a:gd name="connsiteY128" fmla="*/ 138308 h 494827"/>
                <a:gd name="connsiteX129" fmla="*/ 79153 w 460628"/>
                <a:gd name="connsiteY129" fmla="*/ 118713 h 494827"/>
                <a:gd name="connsiteX130" fmla="*/ 91821 w 460628"/>
                <a:gd name="connsiteY130" fmla="*/ 102542 h 494827"/>
                <a:gd name="connsiteX131" fmla="*/ 91440 w 460628"/>
                <a:gd name="connsiteY131" fmla="*/ 96740 h 494827"/>
                <a:gd name="connsiteX132" fmla="*/ 83153 w 460628"/>
                <a:gd name="connsiteY132" fmla="*/ 88940 h 494827"/>
                <a:gd name="connsiteX133" fmla="*/ 83915 w 460628"/>
                <a:gd name="connsiteY133" fmla="*/ 65825 h 494827"/>
                <a:gd name="connsiteX134" fmla="*/ 83915 w 460628"/>
                <a:gd name="connsiteY134" fmla="*/ 65825 h 494827"/>
                <a:gd name="connsiteX135" fmla="*/ 108204 w 460628"/>
                <a:gd name="connsiteY135" fmla="*/ 62876 h 494827"/>
                <a:gd name="connsiteX136" fmla="*/ 126492 w 460628"/>
                <a:gd name="connsiteY136" fmla="*/ 43756 h 494827"/>
                <a:gd name="connsiteX137" fmla="*/ 123730 w 460628"/>
                <a:gd name="connsiteY137" fmla="*/ 27300 h 494827"/>
                <a:gd name="connsiteX138" fmla="*/ 118586 w 460628"/>
                <a:gd name="connsiteY138" fmla="*/ 18168 h 494827"/>
                <a:gd name="connsiteX139" fmla="*/ 120872 w 460628"/>
                <a:gd name="connsiteY139" fmla="*/ 15220 h 494827"/>
                <a:gd name="connsiteX140" fmla="*/ 129254 w 460628"/>
                <a:gd name="connsiteY140" fmla="*/ 20927 h 494827"/>
                <a:gd name="connsiteX141" fmla="*/ 135446 w 460628"/>
                <a:gd name="connsiteY141" fmla="*/ 19690 h 494827"/>
                <a:gd name="connsiteX142" fmla="*/ 133445 w 460628"/>
                <a:gd name="connsiteY142" fmla="*/ 12842 h 494827"/>
                <a:gd name="connsiteX143" fmla="*/ 136303 w 460628"/>
                <a:gd name="connsiteY143" fmla="*/ 6849 h 494827"/>
                <a:gd name="connsiteX144" fmla="*/ 147256 w 460628"/>
                <a:gd name="connsiteY144" fmla="*/ 0 h 49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60628" h="494827">
                  <a:moveTo>
                    <a:pt x="62865" y="491593"/>
                  </a:moveTo>
                  <a:lnTo>
                    <a:pt x="59246" y="494827"/>
                  </a:lnTo>
                  <a:lnTo>
                    <a:pt x="58579" y="491783"/>
                  </a:lnTo>
                  <a:lnTo>
                    <a:pt x="62865" y="491593"/>
                  </a:lnTo>
                  <a:close/>
                  <a:moveTo>
                    <a:pt x="147256" y="0"/>
                  </a:moveTo>
                  <a:lnTo>
                    <a:pt x="158401" y="13317"/>
                  </a:lnTo>
                  <a:lnTo>
                    <a:pt x="183547" y="27491"/>
                  </a:lnTo>
                  <a:lnTo>
                    <a:pt x="227743" y="34054"/>
                  </a:lnTo>
                  <a:lnTo>
                    <a:pt x="228981" y="39571"/>
                  </a:lnTo>
                  <a:lnTo>
                    <a:pt x="235077" y="42044"/>
                  </a:lnTo>
                  <a:lnTo>
                    <a:pt x="249460" y="71722"/>
                  </a:lnTo>
                  <a:lnTo>
                    <a:pt x="242792" y="81235"/>
                  </a:lnTo>
                  <a:lnTo>
                    <a:pt x="254413" y="93125"/>
                  </a:lnTo>
                  <a:lnTo>
                    <a:pt x="257651" y="105015"/>
                  </a:lnTo>
                  <a:lnTo>
                    <a:pt x="264223" y="111198"/>
                  </a:lnTo>
                  <a:lnTo>
                    <a:pt x="268033" y="123945"/>
                  </a:lnTo>
                  <a:lnTo>
                    <a:pt x="267081" y="147630"/>
                  </a:lnTo>
                  <a:lnTo>
                    <a:pt x="278606" y="138118"/>
                  </a:lnTo>
                  <a:lnTo>
                    <a:pt x="280225" y="116810"/>
                  </a:lnTo>
                  <a:lnTo>
                    <a:pt x="300514" y="126418"/>
                  </a:lnTo>
                  <a:lnTo>
                    <a:pt x="307086" y="119093"/>
                  </a:lnTo>
                  <a:lnTo>
                    <a:pt x="312134" y="83422"/>
                  </a:lnTo>
                  <a:lnTo>
                    <a:pt x="349091" y="73149"/>
                  </a:lnTo>
                  <a:lnTo>
                    <a:pt x="375095" y="60022"/>
                  </a:lnTo>
                  <a:lnTo>
                    <a:pt x="380714" y="60593"/>
                  </a:lnTo>
                  <a:lnTo>
                    <a:pt x="385191" y="73339"/>
                  </a:lnTo>
                  <a:lnTo>
                    <a:pt x="374618" y="114052"/>
                  </a:lnTo>
                  <a:lnTo>
                    <a:pt x="366522" y="114813"/>
                  </a:lnTo>
                  <a:lnTo>
                    <a:pt x="357854" y="119759"/>
                  </a:lnTo>
                  <a:lnTo>
                    <a:pt x="355854" y="124706"/>
                  </a:lnTo>
                  <a:lnTo>
                    <a:pt x="364141" y="141638"/>
                  </a:lnTo>
                  <a:lnTo>
                    <a:pt x="364046" y="150103"/>
                  </a:lnTo>
                  <a:lnTo>
                    <a:pt x="370141" y="153147"/>
                  </a:lnTo>
                  <a:lnTo>
                    <a:pt x="372428" y="151245"/>
                  </a:lnTo>
                  <a:lnTo>
                    <a:pt x="388811" y="126703"/>
                  </a:lnTo>
                  <a:lnTo>
                    <a:pt x="444246" y="120901"/>
                  </a:lnTo>
                  <a:lnTo>
                    <a:pt x="445865" y="137452"/>
                  </a:lnTo>
                  <a:lnTo>
                    <a:pt x="428339" y="176928"/>
                  </a:lnTo>
                  <a:lnTo>
                    <a:pt x="430149" y="190435"/>
                  </a:lnTo>
                  <a:lnTo>
                    <a:pt x="430149" y="190435"/>
                  </a:lnTo>
                  <a:lnTo>
                    <a:pt x="439388" y="207747"/>
                  </a:lnTo>
                  <a:lnTo>
                    <a:pt x="446627" y="205465"/>
                  </a:lnTo>
                  <a:lnTo>
                    <a:pt x="451580" y="211172"/>
                  </a:lnTo>
                  <a:lnTo>
                    <a:pt x="451580" y="211172"/>
                  </a:lnTo>
                  <a:lnTo>
                    <a:pt x="455295" y="228484"/>
                  </a:lnTo>
                  <a:lnTo>
                    <a:pt x="449961" y="234287"/>
                  </a:lnTo>
                  <a:lnTo>
                    <a:pt x="449580" y="244655"/>
                  </a:lnTo>
                  <a:lnTo>
                    <a:pt x="459486" y="279185"/>
                  </a:lnTo>
                  <a:lnTo>
                    <a:pt x="460629" y="321038"/>
                  </a:lnTo>
                  <a:lnTo>
                    <a:pt x="460629" y="321038"/>
                  </a:lnTo>
                  <a:lnTo>
                    <a:pt x="452152" y="322751"/>
                  </a:lnTo>
                  <a:lnTo>
                    <a:pt x="427291" y="342346"/>
                  </a:lnTo>
                  <a:lnTo>
                    <a:pt x="403003" y="333404"/>
                  </a:lnTo>
                  <a:lnTo>
                    <a:pt x="394145" y="318280"/>
                  </a:lnTo>
                  <a:lnTo>
                    <a:pt x="384810" y="310385"/>
                  </a:lnTo>
                  <a:lnTo>
                    <a:pt x="384810" y="310385"/>
                  </a:lnTo>
                  <a:lnTo>
                    <a:pt x="383000" y="302489"/>
                  </a:lnTo>
                  <a:lnTo>
                    <a:pt x="387477" y="286604"/>
                  </a:lnTo>
                  <a:lnTo>
                    <a:pt x="384143" y="271575"/>
                  </a:lnTo>
                  <a:lnTo>
                    <a:pt x="381953" y="266818"/>
                  </a:lnTo>
                  <a:lnTo>
                    <a:pt x="377476" y="270433"/>
                  </a:lnTo>
                  <a:lnTo>
                    <a:pt x="374523" y="256355"/>
                  </a:lnTo>
                  <a:lnTo>
                    <a:pt x="354139" y="239233"/>
                  </a:lnTo>
                  <a:lnTo>
                    <a:pt x="349567" y="224584"/>
                  </a:lnTo>
                  <a:lnTo>
                    <a:pt x="334613" y="206321"/>
                  </a:lnTo>
                  <a:lnTo>
                    <a:pt x="335089" y="196238"/>
                  </a:lnTo>
                  <a:lnTo>
                    <a:pt x="331946" y="192813"/>
                  </a:lnTo>
                  <a:lnTo>
                    <a:pt x="310610" y="216214"/>
                  </a:lnTo>
                  <a:lnTo>
                    <a:pt x="305276" y="235048"/>
                  </a:lnTo>
                  <a:lnTo>
                    <a:pt x="275082" y="261206"/>
                  </a:lnTo>
                  <a:lnTo>
                    <a:pt x="276034" y="270528"/>
                  </a:lnTo>
                  <a:lnTo>
                    <a:pt x="300990" y="312192"/>
                  </a:lnTo>
                  <a:lnTo>
                    <a:pt x="300990" y="312192"/>
                  </a:lnTo>
                  <a:lnTo>
                    <a:pt x="263366" y="372119"/>
                  </a:lnTo>
                  <a:lnTo>
                    <a:pt x="259080" y="385722"/>
                  </a:lnTo>
                  <a:lnTo>
                    <a:pt x="244221" y="403224"/>
                  </a:lnTo>
                  <a:lnTo>
                    <a:pt x="241935" y="412737"/>
                  </a:lnTo>
                  <a:lnTo>
                    <a:pt x="241935" y="412737"/>
                  </a:lnTo>
                  <a:lnTo>
                    <a:pt x="234220" y="411500"/>
                  </a:lnTo>
                  <a:lnTo>
                    <a:pt x="226409" y="416161"/>
                  </a:lnTo>
                  <a:lnTo>
                    <a:pt x="207550" y="409788"/>
                  </a:lnTo>
                  <a:lnTo>
                    <a:pt x="198882" y="399514"/>
                  </a:lnTo>
                  <a:lnTo>
                    <a:pt x="191167" y="399990"/>
                  </a:lnTo>
                  <a:lnTo>
                    <a:pt x="194596" y="416351"/>
                  </a:lnTo>
                  <a:lnTo>
                    <a:pt x="177832" y="419395"/>
                  </a:lnTo>
                  <a:lnTo>
                    <a:pt x="173641" y="434234"/>
                  </a:lnTo>
                  <a:lnTo>
                    <a:pt x="165545" y="431476"/>
                  </a:lnTo>
                  <a:lnTo>
                    <a:pt x="157163" y="435471"/>
                  </a:lnTo>
                  <a:lnTo>
                    <a:pt x="154400" y="440988"/>
                  </a:lnTo>
                  <a:lnTo>
                    <a:pt x="120967" y="443176"/>
                  </a:lnTo>
                  <a:lnTo>
                    <a:pt x="113443" y="439085"/>
                  </a:lnTo>
                  <a:lnTo>
                    <a:pt x="103727" y="443746"/>
                  </a:lnTo>
                  <a:lnTo>
                    <a:pt x="100394" y="449454"/>
                  </a:lnTo>
                  <a:lnTo>
                    <a:pt x="106966" y="462581"/>
                  </a:lnTo>
                  <a:lnTo>
                    <a:pt x="83439" y="468098"/>
                  </a:lnTo>
                  <a:lnTo>
                    <a:pt x="64579" y="488835"/>
                  </a:lnTo>
                  <a:lnTo>
                    <a:pt x="62770" y="485315"/>
                  </a:lnTo>
                  <a:lnTo>
                    <a:pt x="59531" y="489025"/>
                  </a:lnTo>
                  <a:lnTo>
                    <a:pt x="53626" y="488739"/>
                  </a:lnTo>
                  <a:lnTo>
                    <a:pt x="53245" y="492830"/>
                  </a:lnTo>
                  <a:lnTo>
                    <a:pt x="38290" y="474186"/>
                  </a:lnTo>
                  <a:lnTo>
                    <a:pt x="36195" y="463912"/>
                  </a:lnTo>
                  <a:lnTo>
                    <a:pt x="21812" y="460773"/>
                  </a:lnTo>
                  <a:lnTo>
                    <a:pt x="9144" y="463342"/>
                  </a:lnTo>
                  <a:lnTo>
                    <a:pt x="2953" y="457063"/>
                  </a:lnTo>
                  <a:lnTo>
                    <a:pt x="18764" y="439846"/>
                  </a:lnTo>
                  <a:lnTo>
                    <a:pt x="21146" y="432997"/>
                  </a:lnTo>
                  <a:lnTo>
                    <a:pt x="20193" y="421678"/>
                  </a:lnTo>
                  <a:lnTo>
                    <a:pt x="3524" y="414449"/>
                  </a:lnTo>
                  <a:lnTo>
                    <a:pt x="0" y="399229"/>
                  </a:lnTo>
                  <a:lnTo>
                    <a:pt x="7048" y="358992"/>
                  </a:lnTo>
                  <a:lnTo>
                    <a:pt x="17050" y="340729"/>
                  </a:lnTo>
                  <a:lnTo>
                    <a:pt x="14192" y="312763"/>
                  </a:lnTo>
                  <a:lnTo>
                    <a:pt x="14192" y="312763"/>
                  </a:lnTo>
                  <a:lnTo>
                    <a:pt x="19526" y="309148"/>
                  </a:lnTo>
                  <a:lnTo>
                    <a:pt x="21717" y="298399"/>
                  </a:lnTo>
                  <a:lnTo>
                    <a:pt x="36004" y="280992"/>
                  </a:lnTo>
                  <a:lnTo>
                    <a:pt x="46482" y="258258"/>
                  </a:lnTo>
                  <a:lnTo>
                    <a:pt x="43815" y="248936"/>
                  </a:lnTo>
                  <a:lnTo>
                    <a:pt x="51054" y="232004"/>
                  </a:lnTo>
                  <a:lnTo>
                    <a:pt x="55150" y="226296"/>
                  </a:lnTo>
                  <a:lnTo>
                    <a:pt x="61531" y="225155"/>
                  </a:lnTo>
                  <a:lnTo>
                    <a:pt x="64389" y="219257"/>
                  </a:lnTo>
                  <a:lnTo>
                    <a:pt x="60198" y="169984"/>
                  </a:lnTo>
                  <a:lnTo>
                    <a:pt x="54769" y="165513"/>
                  </a:lnTo>
                  <a:lnTo>
                    <a:pt x="45625" y="146964"/>
                  </a:lnTo>
                  <a:lnTo>
                    <a:pt x="60007" y="147915"/>
                  </a:lnTo>
                  <a:lnTo>
                    <a:pt x="73723" y="143159"/>
                  </a:lnTo>
                  <a:lnTo>
                    <a:pt x="76486" y="138308"/>
                  </a:lnTo>
                  <a:lnTo>
                    <a:pt x="79153" y="118713"/>
                  </a:lnTo>
                  <a:lnTo>
                    <a:pt x="91821" y="102542"/>
                  </a:lnTo>
                  <a:lnTo>
                    <a:pt x="91440" y="96740"/>
                  </a:lnTo>
                  <a:lnTo>
                    <a:pt x="83153" y="88940"/>
                  </a:lnTo>
                  <a:lnTo>
                    <a:pt x="83915" y="65825"/>
                  </a:lnTo>
                  <a:lnTo>
                    <a:pt x="83915" y="65825"/>
                  </a:lnTo>
                  <a:lnTo>
                    <a:pt x="108204" y="62876"/>
                  </a:lnTo>
                  <a:lnTo>
                    <a:pt x="126492" y="43756"/>
                  </a:lnTo>
                  <a:lnTo>
                    <a:pt x="123730" y="27300"/>
                  </a:lnTo>
                  <a:lnTo>
                    <a:pt x="118586" y="18168"/>
                  </a:lnTo>
                  <a:lnTo>
                    <a:pt x="120872" y="15220"/>
                  </a:lnTo>
                  <a:lnTo>
                    <a:pt x="129254" y="20927"/>
                  </a:lnTo>
                  <a:lnTo>
                    <a:pt x="135446" y="19690"/>
                  </a:lnTo>
                  <a:lnTo>
                    <a:pt x="133445" y="12842"/>
                  </a:lnTo>
                  <a:lnTo>
                    <a:pt x="136303" y="6849"/>
                  </a:lnTo>
                  <a:lnTo>
                    <a:pt x="147256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6" name="Forma libre 33">
              <a:extLst>
                <a:ext uri="{FF2B5EF4-FFF2-40B4-BE49-F238E27FC236}">
                  <a16:creationId xmlns:a16="http://schemas.microsoft.com/office/drawing/2014/main" id="{62B44E57-84B0-4667-ECF4-FEBD6CF6EAC6}"/>
                </a:ext>
              </a:extLst>
            </p:cNvPr>
            <p:cNvSpPr/>
            <p:nvPr/>
          </p:nvSpPr>
          <p:spPr>
            <a:xfrm>
              <a:off x="8427898" y="3786782"/>
              <a:ext cx="769876" cy="543530"/>
            </a:xfrm>
            <a:custGeom>
              <a:avLst/>
              <a:gdLst>
                <a:gd name="connsiteX0" fmla="*/ 400812 w 871061"/>
                <a:gd name="connsiteY0" fmla="*/ 0 h 614966"/>
                <a:gd name="connsiteX1" fmla="*/ 409004 w 871061"/>
                <a:gd name="connsiteY1" fmla="*/ 475 h 614966"/>
                <a:gd name="connsiteX2" fmla="*/ 412147 w 871061"/>
                <a:gd name="connsiteY2" fmla="*/ 5612 h 614966"/>
                <a:gd name="connsiteX3" fmla="*/ 417386 w 871061"/>
                <a:gd name="connsiteY3" fmla="*/ 4946 h 614966"/>
                <a:gd name="connsiteX4" fmla="*/ 422815 w 871061"/>
                <a:gd name="connsiteY4" fmla="*/ 9607 h 614966"/>
                <a:gd name="connsiteX5" fmla="*/ 419386 w 871061"/>
                <a:gd name="connsiteY5" fmla="*/ 13412 h 614966"/>
                <a:gd name="connsiteX6" fmla="*/ 425863 w 871061"/>
                <a:gd name="connsiteY6" fmla="*/ 40522 h 614966"/>
                <a:gd name="connsiteX7" fmla="*/ 430054 w 871061"/>
                <a:gd name="connsiteY7" fmla="*/ 44803 h 614966"/>
                <a:gd name="connsiteX8" fmla="*/ 437769 w 871061"/>
                <a:gd name="connsiteY8" fmla="*/ 45659 h 614966"/>
                <a:gd name="connsiteX9" fmla="*/ 449008 w 871061"/>
                <a:gd name="connsiteY9" fmla="*/ 39000 h 614966"/>
                <a:gd name="connsiteX10" fmla="*/ 453580 w 871061"/>
                <a:gd name="connsiteY10" fmla="*/ 43090 h 614966"/>
                <a:gd name="connsiteX11" fmla="*/ 474631 w 871061"/>
                <a:gd name="connsiteY11" fmla="*/ 41759 h 614966"/>
                <a:gd name="connsiteX12" fmla="*/ 483298 w 871061"/>
                <a:gd name="connsiteY12" fmla="*/ 44612 h 614966"/>
                <a:gd name="connsiteX13" fmla="*/ 502444 w 871061"/>
                <a:gd name="connsiteY13" fmla="*/ 17978 h 614966"/>
                <a:gd name="connsiteX14" fmla="*/ 522446 w 871061"/>
                <a:gd name="connsiteY14" fmla="*/ 11415 h 614966"/>
                <a:gd name="connsiteX15" fmla="*/ 528447 w 871061"/>
                <a:gd name="connsiteY15" fmla="*/ 15124 h 614966"/>
                <a:gd name="connsiteX16" fmla="*/ 542068 w 871061"/>
                <a:gd name="connsiteY16" fmla="*/ 12841 h 614966"/>
                <a:gd name="connsiteX17" fmla="*/ 552450 w 871061"/>
                <a:gd name="connsiteY17" fmla="*/ 19975 h 614966"/>
                <a:gd name="connsiteX18" fmla="*/ 565213 w 871061"/>
                <a:gd name="connsiteY18" fmla="*/ 37098 h 614966"/>
                <a:gd name="connsiteX19" fmla="*/ 559213 w 871061"/>
                <a:gd name="connsiteY19" fmla="*/ 39666 h 614966"/>
                <a:gd name="connsiteX20" fmla="*/ 549307 w 871061"/>
                <a:gd name="connsiteY20" fmla="*/ 34720 h 614966"/>
                <a:gd name="connsiteX21" fmla="*/ 553593 w 871061"/>
                <a:gd name="connsiteY21" fmla="*/ 51176 h 614966"/>
                <a:gd name="connsiteX22" fmla="*/ 553783 w 871061"/>
                <a:gd name="connsiteY22" fmla="*/ 81996 h 614966"/>
                <a:gd name="connsiteX23" fmla="*/ 558260 w 871061"/>
                <a:gd name="connsiteY23" fmla="*/ 86752 h 614966"/>
                <a:gd name="connsiteX24" fmla="*/ 582454 w 871061"/>
                <a:gd name="connsiteY24" fmla="*/ 89035 h 614966"/>
                <a:gd name="connsiteX25" fmla="*/ 599599 w 871061"/>
                <a:gd name="connsiteY25" fmla="*/ 96073 h 614966"/>
                <a:gd name="connsiteX26" fmla="*/ 611219 w 871061"/>
                <a:gd name="connsiteY26" fmla="*/ 91127 h 614966"/>
                <a:gd name="connsiteX27" fmla="*/ 608076 w 871061"/>
                <a:gd name="connsiteY27" fmla="*/ 83327 h 614966"/>
                <a:gd name="connsiteX28" fmla="*/ 614363 w 871061"/>
                <a:gd name="connsiteY28" fmla="*/ 77810 h 614966"/>
                <a:gd name="connsiteX29" fmla="*/ 627602 w 871061"/>
                <a:gd name="connsiteY29" fmla="*/ 81996 h 614966"/>
                <a:gd name="connsiteX30" fmla="*/ 648653 w 871061"/>
                <a:gd name="connsiteY30" fmla="*/ 76288 h 614966"/>
                <a:gd name="connsiteX31" fmla="*/ 653034 w 871061"/>
                <a:gd name="connsiteY31" fmla="*/ 98547 h 614966"/>
                <a:gd name="connsiteX32" fmla="*/ 651034 w 871061"/>
                <a:gd name="connsiteY32" fmla="*/ 103018 h 614966"/>
                <a:gd name="connsiteX33" fmla="*/ 653510 w 871061"/>
                <a:gd name="connsiteY33" fmla="*/ 103969 h 614966"/>
                <a:gd name="connsiteX34" fmla="*/ 659321 w 871061"/>
                <a:gd name="connsiteY34" fmla="*/ 101210 h 614966"/>
                <a:gd name="connsiteX35" fmla="*/ 671703 w 871061"/>
                <a:gd name="connsiteY35" fmla="*/ 102542 h 614966"/>
                <a:gd name="connsiteX36" fmla="*/ 696278 w 871061"/>
                <a:gd name="connsiteY36" fmla="*/ 111198 h 614966"/>
                <a:gd name="connsiteX37" fmla="*/ 729044 w 871061"/>
                <a:gd name="connsiteY37" fmla="*/ 112815 h 614966"/>
                <a:gd name="connsiteX38" fmla="*/ 742188 w 871061"/>
                <a:gd name="connsiteY38" fmla="*/ 103113 h 614966"/>
                <a:gd name="connsiteX39" fmla="*/ 760666 w 871061"/>
                <a:gd name="connsiteY39" fmla="*/ 98547 h 614966"/>
                <a:gd name="connsiteX40" fmla="*/ 765429 w 871061"/>
                <a:gd name="connsiteY40" fmla="*/ 100830 h 614966"/>
                <a:gd name="connsiteX41" fmla="*/ 762286 w 871061"/>
                <a:gd name="connsiteY41" fmla="*/ 115098 h 614966"/>
                <a:gd name="connsiteX42" fmla="*/ 768191 w 871061"/>
                <a:gd name="connsiteY42" fmla="*/ 113386 h 614966"/>
                <a:gd name="connsiteX43" fmla="*/ 772763 w 871061"/>
                <a:gd name="connsiteY43" fmla="*/ 100069 h 614966"/>
                <a:gd name="connsiteX44" fmla="*/ 779716 w 871061"/>
                <a:gd name="connsiteY44" fmla="*/ 92554 h 614966"/>
                <a:gd name="connsiteX45" fmla="*/ 799338 w 871061"/>
                <a:gd name="connsiteY45" fmla="*/ 89891 h 614966"/>
                <a:gd name="connsiteX46" fmla="*/ 810578 w 871061"/>
                <a:gd name="connsiteY46" fmla="*/ 78952 h 614966"/>
                <a:gd name="connsiteX47" fmla="*/ 811339 w 871061"/>
                <a:gd name="connsiteY47" fmla="*/ 69535 h 614966"/>
                <a:gd name="connsiteX48" fmla="*/ 804958 w 871061"/>
                <a:gd name="connsiteY48" fmla="*/ 69059 h 614966"/>
                <a:gd name="connsiteX49" fmla="*/ 809815 w 871061"/>
                <a:gd name="connsiteY49" fmla="*/ 52412 h 614966"/>
                <a:gd name="connsiteX50" fmla="*/ 808863 w 871061"/>
                <a:gd name="connsiteY50" fmla="*/ 39856 h 614966"/>
                <a:gd name="connsiteX51" fmla="*/ 803148 w 871061"/>
                <a:gd name="connsiteY51" fmla="*/ 28632 h 614966"/>
                <a:gd name="connsiteX52" fmla="*/ 807244 w 871061"/>
                <a:gd name="connsiteY52" fmla="*/ 18263 h 614966"/>
                <a:gd name="connsiteX53" fmla="*/ 807244 w 871061"/>
                <a:gd name="connsiteY53" fmla="*/ 18263 h 614966"/>
                <a:gd name="connsiteX54" fmla="*/ 822007 w 871061"/>
                <a:gd name="connsiteY54" fmla="*/ 27680 h 614966"/>
                <a:gd name="connsiteX55" fmla="*/ 833628 w 871061"/>
                <a:gd name="connsiteY55" fmla="*/ 45944 h 614966"/>
                <a:gd name="connsiteX56" fmla="*/ 831913 w 871061"/>
                <a:gd name="connsiteY56" fmla="*/ 53078 h 614966"/>
                <a:gd name="connsiteX57" fmla="*/ 863251 w 871061"/>
                <a:gd name="connsiteY57" fmla="*/ 81996 h 614966"/>
                <a:gd name="connsiteX58" fmla="*/ 863251 w 871061"/>
                <a:gd name="connsiteY58" fmla="*/ 81996 h 614966"/>
                <a:gd name="connsiteX59" fmla="*/ 862489 w 871061"/>
                <a:gd name="connsiteY59" fmla="*/ 105110 h 614966"/>
                <a:gd name="connsiteX60" fmla="*/ 870775 w 871061"/>
                <a:gd name="connsiteY60" fmla="*/ 112815 h 614966"/>
                <a:gd name="connsiteX61" fmla="*/ 871061 w 871061"/>
                <a:gd name="connsiteY61" fmla="*/ 118713 h 614966"/>
                <a:gd name="connsiteX62" fmla="*/ 858393 w 871061"/>
                <a:gd name="connsiteY62" fmla="*/ 134884 h 614966"/>
                <a:gd name="connsiteX63" fmla="*/ 855726 w 871061"/>
                <a:gd name="connsiteY63" fmla="*/ 154384 h 614966"/>
                <a:gd name="connsiteX64" fmla="*/ 852964 w 871061"/>
                <a:gd name="connsiteY64" fmla="*/ 159330 h 614966"/>
                <a:gd name="connsiteX65" fmla="*/ 839343 w 871061"/>
                <a:gd name="connsiteY65" fmla="*/ 163991 h 614966"/>
                <a:gd name="connsiteX66" fmla="*/ 824865 w 871061"/>
                <a:gd name="connsiteY66" fmla="*/ 163040 h 614966"/>
                <a:gd name="connsiteX67" fmla="*/ 834009 w 871061"/>
                <a:gd name="connsiteY67" fmla="*/ 181684 h 614966"/>
                <a:gd name="connsiteX68" fmla="*/ 839438 w 871061"/>
                <a:gd name="connsiteY68" fmla="*/ 186155 h 614966"/>
                <a:gd name="connsiteX69" fmla="*/ 843534 w 871061"/>
                <a:gd name="connsiteY69" fmla="*/ 235428 h 614966"/>
                <a:gd name="connsiteX70" fmla="*/ 840676 w 871061"/>
                <a:gd name="connsiteY70" fmla="*/ 241326 h 614966"/>
                <a:gd name="connsiteX71" fmla="*/ 834390 w 871061"/>
                <a:gd name="connsiteY71" fmla="*/ 242372 h 614966"/>
                <a:gd name="connsiteX72" fmla="*/ 830199 w 871061"/>
                <a:gd name="connsiteY72" fmla="*/ 248079 h 614966"/>
                <a:gd name="connsiteX73" fmla="*/ 822960 w 871061"/>
                <a:gd name="connsiteY73" fmla="*/ 265106 h 614966"/>
                <a:gd name="connsiteX74" fmla="*/ 825627 w 871061"/>
                <a:gd name="connsiteY74" fmla="*/ 274428 h 614966"/>
                <a:gd name="connsiteX75" fmla="*/ 815149 w 871061"/>
                <a:gd name="connsiteY75" fmla="*/ 297163 h 614966"/>
                <a:gd name="connsiteX76" fmla="*/ 800862 w 871061"/>
                <a:gd name="connsiteY76" fmla="*/ 314570 h 614966"/>
                <a:gd name="connsiteX77" fmla="*/ 798671 w 871061"/>
                <a:gd name="connsiteY77" fmla="*/ 325319 h 614966"/>
                <a:gd name="connsiteX78" fmla="*/ 793337 w 871061"/>
                <a:gd name="connsiteY78" fmla="*/ 329029 h 614966"/>
                <a:gd name="connsiteX79" fmla="*/ 793337 w 871061"/>
                <a:gd name="connsiteY79" fmla="*/ 329029 h 614966"/>
                <a:gd name="connsiteX80" fmla="*/ 771906 w 871061"/>
                <a:gd name="connsiteY80" fmla="*/ 342156 h 614966"/>
                <a:gd name="connsiteX81" fmla="*/ 761524 w 871061"/>
                <a:gd name="connsiteY81" fmla="*/ 365556 h 614966"/>
                <a:gd name="connsiteX82" fmla="*/ 752665 w 871061"/>
                <a:gd name="connsiteY82" fmla="*/ 370597 h 614966"/>
                <a:gd name="connsiteX83" fmla="*/ 729424 w 871061"/>
                <a:gd name="connsiteY83" fmla="*/ 398373 h 614966"/>
                <a:gd name="connsiteX84" fmla="*/ 723995 w 871061"/>
                <a:gd name="connsiteY84" fmla="*/ 383439 h 614966"/>
                <a:gd name="connsiteX85" fmla="*/ 719995 w 871061"/>
                <a:gd name="connsiteY85" fmla="*/ 383058 h 614966"/>
                <a:gd name="connsiteX86" fmla="*/ 709517 w 871061"/>
                <a:gd name="connsiteY86" fmla="*/ 391144 h 614966"/>
                <a:gd name="connsiteX87" fmla="*/ 705040 w 871061"/>
                <a:gd name="connsiteY87" fmla="*/ 400941 h 614966"/>
                <a:gd name="connsiteX88" fmla="*/ 716661 w 871061"/>
                <a:gd name="connsiteY88" fmla="*/ 441178 h 614966"/>
                <a:gd name="connsiteX89" fmla="*/ 719519 w 871061"/>
                <a:gd name="connsiteY89" fmla="*/ 471142 h 614966"/>
                <a:gd name="connsiteX90" fmla="*/ 746474 w 871061"/>
                <a:gd name="connsiteY90" fmla="*/ 507193 h 614966"/>
                <a:gd name="connsiteX91" fmla="*/ 739140 w 871061"/>
                <a:gd name="connsiteY91" fmla="*/ 516800 h 614966"/>
                <a:gd name="connsiteX92" fmla="*/ 731425 w 871061"/>
                <a:gd name="connsiteY92" fmla="*/ 516991 h 614966"/>
                <a:gd name="connsiteX93" fmla="*/ 728853 w 871061"/>
                <a:gd name="connsiteY93" fmla="*/ 506908 h 614966"/>
                <a:gd name="connsiteX94" fmla="*/ 725043 w 871061"/>
                <a:gd name="connsiteY94" fmla="*/ 504054 h 614966"/>
                <a:gd name="connsiteX95" fmla="*/ 721805 w 871061"/>
                <a:gd name="connsiteY95" fmla="*/ 507954 h 614966"/>
                <a:gd name="connsiteX96" fmla="*/ 707707 w 871061"/>
                <a:gd name="connsiteY96" fmla="*/ 499964 h 614966"/>
                <a:gd name="connsiteX97" fmla="*/ 703897 w 871061"/>
                <a:gd name="connsiteY97" fmla="*/ 492449 h 614966"/>
                <a:gd name="connsiteX98" fmla="*/ 690181 w 871061"/>
                <a:gd name="connsiteY98" fmla="*/ 490261 h 614966"/>
                <a:gd name="connsiteX99" fmla="*/ 684276 w 871061"/>
                <a:gd name="connsiteY99" fmla="*/ 484839 h 614966"/>
                <a:gd name="connsiteX100" fmla="*/ 670846 w 871061"/>
                <a:gd name="connsiteY100" fmla="*/ 495303 h 614966"/>
                <a:gd name="connsiteX101" fmla="*/ 664655 w 871061"/>
                <a:gd name="connsiteY101" fmla="*/ 494161 h 614966"/>
                <a:gd name="connsiteX102" fmla="*/ 663892 w 871061"/>
                <a:gd name="connsiteY102" fmla="*/ 486266 h 614966"/>
                <a:gd name="connsiteX103" fmla="*/ 652653 w 871061"/>
                <a:gd name="connsiteY103" fmla="*/ 470476 h 614966"/>
                <a:gd name="connsiteX104" fmla="*/ 641890 w 871061"/>
                <a:gd name="connsiteY104" fmla="*/ 467907 h 614966"/>
                <a:gd name="connsiteX105" fmla="*/ 626936 w 871061"/>
                <a:gd name="connsiteY105" fmla="*/ 469715 h 614966"/>
                <a:gd name="connsiteX106" fmla="*/ 607600 w 871061"/>
                <a:gd name="connsiteY106" fmla="*/ 465244 h 614966"/>
                <a:gd name="connsiteX107" fmla="*/ 603123 w 871061"/>
                <a:gd name="connsiteY107" fmla="*/ 460488 h 614966"/>
                <a:gd name="connsiteX108" fmla="*/ 586740 w 871061"/>
                <a:gd name="connsiteY108" fmla="*/ 460107 h 614966"/>
                <a:gd name="connsiteX109" fmla="*/ 567404 w 871061"/>
                <a:gd name="connsiteY109" fmla="*/ 464483 h 614966"/>
                <a:gd name="connsiteX110" fmla="*/ 565404 w 871061"/>
                <a:gd name="connsiteY110" fmla="*/ 468859 h 614966"/>
                <a:gd name="connsiteX111" fmla="*/ 532447 w 871061"/>
                <a:gd name="connsiteY111" fmla="*/ 473615 h 614966"/>
                <a:gd name="connsiteX112" fmla="*/ 513493 w 871061"/>
                <a:gd name="connsiteY112" fmla="*/ 464959 h 614966"/>
                <a:gd name="connsiteX113" fmla="*/ 501967 w 871061"/>
                <a:gd name="connsiteY113" fmla="*/ 446885 h 614966"/>
                <a:gd name="connsiteX114" fmla="*/ 491204 w 871061"/>
                <a:gd name="connsiteY114" fmla="*/ 446600 h 614966"/>
                <a:gd name="connsiteX115" fmla="*/ 484918 w 871061"/>
                <a:gd name="connsiteY115" fmla="*/ 448978 h 614966"/>
                <a:gd name="connsiteX116" fmla="*/ 483489 w 871061"/>
                <a:gd name="connsiteY116" fmla="*/ 455351 h 614966"/>
                <a:gd name="connsiteX117" fmla="*/ 480727 w 871061"/>
                <a:gd name="connsiteY117" fmla="*/ 451737 h 614966"/>
                <a:gd name="connsiteX118" fmla="*/ 475012 w 871061"/>
                <a:gd name="connsiteY118" fmla="*/ 455351 h 614966"/>
                <a:gd name="connsiteX119" fmla="*/ 474440 w 871061"/>
                <a:gd name="connsiteY119" fmla="*/ 445268 h 614966"/>
                <a:gd name="connsiteX120" fmla="*/ 464344 w 871061"/>
                <a:gd name="connsiteY120" fmla="*/ 448502 h 614966"/>
                <a:gd name="connsiteX121" fmla="*/ 467392 w 871061"/>
                <a:gd name="connsiteY121" fmla="*/ 452307 h 614966"/>
                <a:gd name="connsiteX122" fmla="*/ 462820 w 871061"/>
                <a:gd name="connsiteY122" fmla="*/ 459632 h 614966"/>
                <a:gd name="connsiteX123" fmla="*/ 457771 w 871061"/>
                <a:gd name="connsiteY123" fmla="*/ 451832 h 614966"/>
                <a:gd name="connsiteX124" fmla="*/ 452438 w 871061"/>
                <a:gd name="connsiteY124" fmla="*/ 452878 h 614966"/>
                <a:gd name="connsiteX125" fmla="*/ 454438 w 871061"/>
                <a:gd name="connsiteY125" fmla="*/ 457254 h 614966"/>
                <a:gd name="connsiteX126" fmla="*/ 448532 w 871061"/>
                <a:gd name="connsiteY126" fmla="*/ 455922 h 614966"/>
                <a:gd name="connsiteX127" fmla="*/ 442055 w 871061"/>
                <a:gd name="connsiteY127" fmla="*/ 459632 h 614966"/>
                <a:gd name="connsiteX128" fmla="*/ 446532 w 871061"/>
                <a:gd name="connsiteY128" fmla="*/ 467146 h 614966"/>
                <a:gd name="connsiteX129" fmla="*/ 440436 w 871061"/>
                <a:gd name="connsiteY129" fmla="*/ 467432 h 614966"/>
                <a:gd name="connsiteX130" fmla="*/ 439198 w 871061"/>
                <a:gd name="connsiteY130" fmla="*/ 470666 h 614966"/>
                <a:gd name="connsiteX131" fmla="*/ 445198 w 871061"/>
                <a:gd name="connsiteY131" fmla="*/ 482366 h 614966"/>
                <a:gd name="connsiteX132" fmla="*/ 439674 w 871061"/>
                <a:gd name="connsiteY132" fmla="*/ 492830 h 614966"/>
                <a:gd name="connsiteX133" fmla="*/ 445865 w 871061"/>
                <a:gd name="connsiteY133" fmla="*/ 506147 h 614966"/>
                <a:gd name="connsiteX134" fmla="*/ 446913 w 871061"/>
                <a:gd name="connsiteY134" fmla="*/ 517847 h 614966"/>
                <a:gd name="connsiteX135" fmla="*/ 443770 w 871061"/>
                <a:gd name="connsiteY135" fmla="*/ 526408 h 614966"/>
                <a:gd name="connsiteX136" fmla="*/ 461296 w 871061"/>
                <a:gd name="connsiteY136" fmla="*/ 526217 h 614966"/>
                <a:gd name="connsiteX137" fmla="*/ 459581 w 871061"/>
                <a:gd name="connsiteY137" fmla="*/ 529166 h 614966"/>
                <a:gd name="connsiteX138" fmla="*/ 451771 w 871061"/>
                <a:gd name="connsiteY138" fmla="*/ 531830 h 614966"/>
                <a:gd name="connsiteX139" fmla="*/ 436340 w 871061"/>
                <a:gd name="connsiteY139" fmla="*/ 528310 h 614966"/>
                <a:gd name="connsiteX140" fmla="*/ 429101 w 871061"/>
                <a:gd name="connsiteY140" fmla="*/ 535730 h 614966"/>
                <a:gd name="connsiteX141" fmla="*/ 415099 w 871061"/>
                <a:gd name="connsiteY141" fmla="*/ 541818 h 614966"/>
                <a:gd name="connsiteX142" fmla="*/ 406908 w 871061"/>
                <a:gd name="connsiteY142" fmla="*/ 539440 h 614966"/>
                <a:gd name="connsiteX143" fmla="*/ 381857 w 871061"/>
                <a:gd name="connsiteY143" fmla="*/ 547240 h 614966"/>
                <a:gd name="connsiteX144" fmla="*/ 374618 w 871061"/>
                <a:gd name="connsiteY144" fmla="*/ 553232 h 614966"/>
                <a:gd name="connsiteX145" fmla="*/ 373571 w 871061"/>
                <a:gd name="connsiteY145" fmla="*/ 590616 h 614966"/>
                <a:gd name="connsiteX146" fmla="*/ 381381 w 871061"/>
                <a:gd name="connsiteY146" fmla="*/ 602696 h 614966"/>
                <a:gd name="connsiteX147" fmla="*/ 381381 w 871061"/>
                <a:gd name="connsiteY147" fmla="*/ 602696 h 614966"/>
                <a:gd name="connsiteX148" fmla="*/ 383191 w 871061"/>
                <a:gd name="connsiteY148" fmla="*/ 609925 h 614966"/>
                <a:gd name="connsiteX149" fmla="*/ 370999 w 871061"/>
                <a:gd name="connsiteY149" fmla="*/ 614967 h 614966"/>
                <a:gd name="connsiteX150" fmla="*/ 342805 w 871061"/>
                <a:gd name="connsiteY150" fmla="*/ 601079 h 614966"/>
                <a:gd name="connsiteX151" fmla="*/ 304229 w 871061"/>
                <a:gd name="connsiteY151" fmla="*/ 589569 h 614966"/>
                <a:gd name="connsiteX152" fmla="*/ 228886 w 871061"/>
                <a:gd name="connsiteY152" fmla="*/ 573113 h 614966"/>
                <a:gd name="connsiteX153" fmla="*/ 180022 w 871061"/>
                <a:gd name="connsiteY153" fmla="*/ 550379 h 614966"/>
                <a:gd name="connsiteX154" fmla="*/ 144018 w 871061"/>
                <a:gd name="connsiteY154" fmla="*/ 543720 h 614966"/>
                <a:gd name="connsiteX155" fmla="*/ 96869 w 871061"/>
                <a:gd name="connsiteY155" fmla="*/ 526027 h 614966"/>
                <a:gd name="connsiteX156" fmla="*/ 91916 w 871061"/>
                <a:gd name="connsiteY156" fmla="*/ 528215 h 614966"/>
                <a:gd name="connsiteX157" fmla="*/ 55626 w 871061"/>
                <a:gd name="connsiteY157" fmla="*/ 506147 h 614966"/>
                <a:gd name="connsiteX158" fmla="*/ 38767 w 871061"/>
                <a:gd name="connsiteY158" fmla="*/ 467051 h 614966"/>
                <a:gd name="connsiteX159" fmla="*/ 11430 w 871061"/>
                <a:gd name="connsiteY159" fmla="*/ 445839 h 614966"/>
                <a:gd name="connsiteX160" fmla="*/ 14859 w 871061"/>
                <a:gd name="connsiteY160" fmla="*/ 437849 h 614966"/>
                <a:gd name="connsiteX161" fmla="*/ 0 w 871061"/>
                <a:gd name="connsiteY161" fmla="*/ 419871 h 614966"/>
                <a:gd name="connsiteX162" fmla="*/ 0 w 871061"/>
                <a:gd name="connsiteY162" fmla="*/ 419871 h 614966"/>
                <a:gd name="connsiteX163" fmla="*/ 6477 w 871061"/>
                <a:gd name="connsiteY163" fmla="*/ 403700 h 614966"/>
                <a:gd name="connsiteX164" fmla="*/ 24194 w 871061"/>
                <a:gd name="connsiteY164" fmla="*/ 392475 h 614966"/>
                <a:gd name="connsiteX165" fmla="*/ 23908 w 871061"/>
                <a:gd name="connsiteY165" fmla="*/ 375448 h 614966"/>
                <a:gd name="connsiteX166" fmla="*/ 27527 w 871061"/>
                <a:gd name="connsiteY166" fmla="*/ 372785 h 614966"/>
                <a:gd name="connsiteX167" fmla="*/ 37243 w 871061"/>
                <a:gd name="connsiteY167" fmla="*/ 375734 h 614966"/>
                <a:gd name="connsiteX168" fmla="*/ 60770 w 871061"/>
                <a:gd name="connsiteY168" fmla="*/ 354426 h 614966"/>
                <a:gd name="connsiteX169" fmla="*/ 60770 w 871061"/>
                <a:gd name="connsiteY169" fmla="*/ 354426 h 614966"/>
                <a:gd name="connsiteX170" fmla="*/ 76581 w 871061"/>
                <a:gd name="connsiteY170" fmla="*/ 350526 h 614966"/>
                <a:gd name="connsiteX171" fmla="*/ 91345 w 871061"/>
                <a:gd name="connsiteY171" fmla="*/ 353380 h 614966"/>
                <a:gd name="connsiteX172" fmla="*/ 112490 w 871061"/>
                <a:gd name="connsiteY172" fmla="*/ 337209 h 614966"/>
                <a:gd name="connsiteX173" fmla="*/ 117538 w 871061"/>
                <a:gd name="connsiteY173" fmla="*/ 338160 h 614966"/>
                <a:gd name="connsiteX174" fmla="*/ 129540 w 871061"/>
                <a:gd name="connsiteY174" fmla="*/ 354902 h 614966"/>
                <a:gd name="connsiteX175" fmla="*/ 132302 w 871061"/>
                <a:gd name="connsiteY175" fmla="*/ 354046 h 614966"/>
                <a:gd name="connsiteX176" fmla="*/ 147447 w 871061"/>
                <a:gd name="connsiteY176" fmla="*/ 337494 h 614966"/>
                <a:gd name="connsiteX177" fmla="*/ 168402 w 871061"/>
                <a:gd name="connsiteY177" fmla="*/ 325985 h 614966"/>
                <a:gd name="connsiteX178" fmla="*/ 206692 w 871061"/>
                <a:gd name="connsiteY178" fmla="*/ 291931 h 614966"/>
                <a:gd name="connsiteX179" fmla="*/ 219742 w 871061"/>
                <a:gd name="connsiteY179" fmla="*/ 285082 h 614966"/>
                <a:gd name="connsiteX180" fmla="*/ 241745 w 871061"/>
                <a:gd name="connsiteY180" fmla="*/ 290599 h 614966"/>
                <a:gd name="connsiteX181" fmla="*/ 249841 w 871061"/>
                <a:gd name="connsiteY181" fmla="*/ 268626 h 614966"/>
                <a:gd name="connsiteX182" fmla="*/ 272320 w 871061"/>
                <a:gd name="connsiteY182" fmla="*/ 244845 h 614966"/>
                <a:gd name="connsiteX183" fmla="*/ 271748 w 871061"/>
                <a:gd name="connsiteY183" fmla="*/ 230006 h 614966"/>
                <a:gd name="connsiteX184" fmla="*/ 265938 w 871061"/>
                <a:gd name="connsiteY184" fmla="*/ 223538 h 614966"/>
                <a:gd name="connsiteX185" fmla="*/ 233934 w 871061"/>
                <a:gd name="connsiteY185" fmla="*/ 224203 h 614966"/>
                <a:gd name="connsiteX186" fmla="*/ 239935 w 871061"/>
                <a:gd name="connsiteY186" fmla="*/ 199567 h 614966"/>
                <a:gd name="connsiteX187" fmla="*/ 221742 w 871061"/>
                <a:gd name="connsiteY187" fmla="*/ 159616 h 614966"/>
                <a:gd name="connsiteX188" fmla="*/ 230600 w 871061"/>
                <a:gd name="connsiteY188" fmla="*/ 152576 h 614966"/>
                <a:gd name="connsiteX189" fmla="*/ 233744 w 871061"/>
                <a:gd name="connsiteY189" fmla="*/ 144871 h 614966"/>
                <a:gd name="connsiteX190" fmla="*/ 227933 w 871061"/>
                <a:gd name="connsiteY190" fmla="*/ 123849 h 614966"/>
                <a:gd name="connsiteX191" fmla="*/ 221647 w 871061"/>
                <a:gd name="connsiteY191" fmla="*/ 117761 h 614966"/>
                <a:gd name="connsiteX192" fmla="*/ 191071 w 871061"/>
                <a:gd name="connsiteY192" fmla="*/ 108820 h 614966"/>
                <a:gd name="connsiteX193" fmla="*/ 169450 w 871061"/>
                <a:gd name="connsiteY193" fmla="*/ 106156 h 614966"/>
                <a:gd name="connsiteX194" fmla="*/ 165163 w 871061"/>
                <a:gd name="connsiteY194" fmla="*/ 111484 h 614966"/>
                <a:gd name="connsiteX195" fmla="*/ 160401 w 871061"/>
                <a:gd name="connsiteY195" fmla="*/ 111008 h 614966"/>
                <a:gd name="connsiteX196" fmla="*/ 155638 w 871061"/>
                <a:gd name="connsiteY196" fmla="*/ 103018 h 614966"/>
                <a:gd name="connsiteX197" fmla="*/ 164116 w 871061"/>
                <a:gd name="connsiteY197" fmla="*/ 88654 h 614966"/>
                <a:gd name="connsiteX198" fmla="*/ 164306 w 871061"/>
                <a:gd name="connsiteY198" fmla="*/ 66300 h 614966"/>
                <a:gd name="connsiteX199" fmla="*/ 167735 w 871061"/>
                <a:gd name="connsiteY199" fmla="*/ 63732 h 614966"/>
                <a:gd name="connsiteX200" fmla="*/ 176594 w 871061"/>
                <a:gd name="connsiteY200" fmla="*/ 65634 h 614966"/>
                <a:gd name="connsiteX201" fmla="*/ 179451 w 871061"/>
                <a:gd name="connsiteY201" fmla="*/ 54695 h 614966"/>
                <a:gd name="connsiteX202" fmla="*/ 202978 w 871061"/>
                <a:gd name="connsiteY202" fmla="*/ 58976 h 614966"/>
                <a:gd name="connsiteX203" fmla="*/ 212979 w 871061"/>
                <a:gd name="connsiteY203" fmla="*/ 71342 h 614966"/>
                <a:gd name="connsiteX204" fmla="*/ 217170 w 871061"/>
                <a:gd name="connsiteY204" fmla="*/ 70961 h 614966"/>
                <a:gd name="connsiteX205" fmla="*/ 219361 w 871061"/>
                <a:gd name="connsiteY205" fmla="*/ 63256 h 614966"/>
                <a:gd name="connsiteX206" fmla="*/ 247650 w 871061"/>
                <a:gd name="connsiteY206" fmla="*/ 56312 h 614966"/>
                <a:gd name="connsiteX207" fmla="*/ 250317 w 871061"/>
                <a:gd name="connsiteY207" fmla="*/ 42710 h 614966"/>
                <a:gd name="connsiteX208" fmla="*/ 259271 w 871061"/>
                <a:gd name="connsiteY208" fmla="*/ 39571 h 614966"/>
                <a:gd name="connsiteX209" fmla="*/ 268891 w 871061"/>
                <a:gd name="connsiteY209" fmla="*/ 29583 h 614966"/>
                <a:gd name="connsiteX210" fmla="*/ 278987 w 871061"/>
                <a:gd name="connsiteY210" fmla="*/ 30344 h 614966"/>
                <a:gd name="connsiteX211" fmla="*/ 298609 w 871061"/>
                <a:gd name="connsiteY211" fmla="*/ 14744 h 614966"/>
                <a:gd name="connsiteX212" fmla="*/ 308800 w 871061"/>
                <a:gd name="connsiteY212" fmla="*/ 11510 h 614966"/>
                <a:gd name="connsiteX213" fmla="*/ 324803 w 871061"/>
                <a:gd name="connsiteY213" fmla="*/ 12746 h 614966"/>
                <a:gd name="connsiteX214" fmla="*/ 337471 w 871061"/>
                <a:gd name="connsiteY214" fmla="*/ 8371 h 614966"/>
                <a:gd name="connsiteX215" fmla="*/ 353758 w 871061"/>
                <a:gd name="connsiteY215" fmla="*/ 9988 h 614966"/>
                <a:gd name="connsiteX216" fmla="*/ 374142 w 871061"/>
                <a:gd name="connsiteY216" fmla="*/ 95 h 6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71061" h="614966">
                  <a:moveTo>
                    <a:pt x="400812" y="0"/>
                  </a:moveTo>
                  <a:lnTo>
                    <a:pt x="409004" y="475"/>
                  </a:lnTo>
                  <a:lnTo>
                    <a:pt x="412147" y="5612"/>
                  </a:lnTo>
                  <a:lnTo>
                    <a:pt x="417386" y="4946"/>
                  </a:lnTo>
                  <a:lnTo>
                    <a:pt x="422815" y="9607"/>
                  </a:lnTo>
                  <a:lnTo>
                    <a:pt x="419386" y="13412"/>
                  </a:lnTo>
                  <a:lnTo>
                    <a:pt x="425863" y="40522"/>
                  </a:lnTo>
                  <a:lnTo>
                    <a:pt x="430054" y="44803"/>
                  </a:lnTo>
                  <a:lnTo>
                    <a:pt x="437769" y="45659"/>
                  </a:lnTo>
                  <a:lnTo>
                    <a:pt x="449008" y="39000"/>
                  </a:lnTo>
                  <a:lnTo>
                    <a:pt x="453580" y="43090"/>
                  </a:lnTo>
                  <a:lnTo>
                    <a:pt x="474631" y="41759"/>
                  </a:lnTo>
                  <a:lnTo>
                    <a:pt x="483298" y="44612"/>
                  </a:lnTo>
                  <a:lnTo>
                    <a:pt x="502444" y="17978"/>
                  </a:lnTo>
                  <a:lnTo>
                    <a:pt x="522446" y="11415"/>
                  </a:lnTo>
                  <a:lnTo>
                    <a:pt x="528447" y="15124"/>
                  </a:lnTo>
                  <a:lnTo>
                    <a:pt x="542068" y="12841"/>
                  </a:lnTo>
                  <a:lnTo>
                    <a:pt x="552450" y="19975"/>
                  </a:lnTo>
                  <a:lnTo>
                    <a:pt x="565213" y="37098"/>
                  </a:lnTo>
                  <a:lnTo>
                    <a:pt x="559213" y="39666"/>
                  </a:lnTo>
                  <a:lnTo>
                    <a:pt x="549307" y="34720"/>
                  </a:lnTo>
                  <a:lnTo>
                    <a:pt x="553593" y="51176"/>
                  </a:lnTo>
                  <a:lnTo>
                    <a:pt x="553783" y="81996"/>
                  </a:lnTo>
                  <a:lnTo>
                    <a:pt x="558260" y="86752"/>
                  </a:lnTo>
                  <a:lnTo>
                    <a:pt x="582454" y="89035"/>
                  </a:lnTo>
                  <a:lnTo>
                    <a:pt x="599599" y="96073"/>
                  </a:lnTo>
                  <a:lnTo>
                    <a:pt x="611219" y="91127"/>
                  </a:lnTo>
                  <a:lnTo>
                    <a:pt x="608076" y="83327"/>
                  </a:lnTo>
                  <a:lnTo>
                    <a:pt x="614363" y="77810"/>
                  </a:lnTo>
                  <a:lnTo>
                    <a:pt x="627602" y="81996"/>
                  </a:lnTo>
                  <a:lnTo>
                    <a:pt x="648653" y="76288"/>
                  </a:lnTo>
                  <a:lnTo>
                    <a:pt x="653034" y="98547"/>
                  </a:lnTo>
                  <a:lnTo>
                    <a:pt x="651034" y="103018"/>
                  </a:lnTo>
                  <a:lnTo>
                    <a:pt x="653510" y="103969"/>
                  </a:lnTo>
                  <a:lnTo>
                    <a:pt x="659321" y="101210"/>
                  </a:lnTo>
                  <a:lnTo>
                    <a:pt x="671703" y="102542"/>
                  </a:lnTo>
                  <a:lnTo>
                    <a:pt x="696278" y="111198"/>
                  </a:lnTo>
                  <a:lnTo>
                    <a:pt x="729044" y="112815"/>
                  </a:lnTo>
                  <a:lnTo>
                    <a:pt x="742188" y="103113"/>
                  </a:lnTo>
                  <a:lnTo>
                    <a:pt x="760666" y="98547"/>
                  </a:lnTo>
                  <a:lnTo>
                    <a:pt x="765429" y="100830"/>
                  </a:lnTo>
                  <a:lnTo>
                    <a:pt x="762286" y="115098"/>
                  </a:lnTo>
                  <a:lnTo>
                    <a:pt x="768191" y="113386"/>
                  </a:lnTo>
                  <a:lnTo>
                    <a:pt x="772763" y="100069"/>
                  </a:lnTo>
                  <a:lnTo>
                    <a:pt x="779716" y="92554"/>
                  </a:lnTo>
                  <a:lnTo>
                    <a:pt x="799338" y="89891"/>
                  </a:lnTo>
                  <a:lnTo>
                    <a:pt x="810578" y="78952"/>
                  </a:lnTo>
                  <a:lnTo>
                    <a:pt x="811339" y="69535"/>
                  </a:lnTo>
                  <a:lnTo>
                    <a:pt x="804958" y="69059"/>
                  </a:lnTo>
                  <a:lnTo>
                    <a:pt x="809815" y="52412"/>
                  </a:lnTo>
                  <a:lnTo>
                    <a:pt x="808863" y="39856"/>
                  </a:lnTo>
                  <a:lnTo>
                    <a:pt x="803148" y="28632"/>
                  </a:lnTo>
                  <a:lnTo>
                    <a:pt x="807244" y="18263"/>
                  </a:lnTo>
                  <a:lnTo>
                    <a:pt x="807244" y="18263"/>
                  </a:lnTo>
                  <a:lnTo>
                    <a:pt x="822007" y="27680"/>
                  </a:lnTo>
                  <a:lnTo>
                    <a:pt x="833628" y="45944"/>
                  </a:lnTo>
                  <a:lnTo>
                    <a:pt x="831913" y="53078"/>
                  </a:lnTo>
                  <a:lnTo>
                    <a:pt x="863251" y="81996"/>
                  </a:lnTo>
                  <a:lnTo>
                    <a:pt x="863251" y="81996"/>
                  </a:lnTo>
                  <a:lnTo>
                    <a:pt x="862489" y="105110"/>
                  </a:lnTo>
                  <a:lnTo>
                    <a:pt x="870775" y="112815"/>
                  </a:lnTo>
                  <a:lnTo>
                    <a:pt x="871061" y="118713"/>
                  </a:lnTo>
                  <a:lnTo>
                    <a:pt x="858393" y="134884"/>
                  </a:lnTo>
                  <a:lnTo>
                    <a:pt x="855726" y="154384"/>
                  </a:lnTo>
                  <a:lnTo>
                    <a:pt x="852964" y="159330"/>
                  </a:lnTo>
                  <a:lnTo>
                    <a:pt x="839343" y="163991"/>
                  </a:lnTo>
                  <a:lnTo>
                    <a:pt x="824865" y="163040"/>
                  </a:lnTo>
                  <a:lnTo>
                    <a:pt x="834009" y="181684"/>
                  </a:lnTo>
                  <a:lnTo>
                    <a:pt x="839438" y="186155"/>
                  </a:lnTo>
                  <a:lnTo>
                    <a:pt x="843534" y="235428"/>
                  </a:lnTo>
                  <a:lnTo>
                    <a:pt x="840676" y="241326"/>
                  </a:lnTo>
                  <a:lnTo>
                    <a:pt x="834390" y="242372"/>
                  </a:lnTo>
                  <a:lnTo>
                    <a:pt x="830199" y="248079"/>
                  </a:lnTo>
                  <a:lnTo>
                    <a:pt x="822960" y="265106"/>
                  </a:lnTo>
                  <a:lnTo>
                    <a:pt x="825627" y="274428"/>
                  </a:lnTo>
                  <a:lnTo>
                    <a:pt x="815149" y="297163"/>
                  </a:lnTo>
                  <a:lnTo>
                    <a:pt x="800862" y="314570"/>
                  </a:lnTo>
                  <a:lnTo>
                    <a:pt x="798671" y="325319"/>
                  </a:lnTo>
                  <a:lnTo>
                    <a:pt x="793337" y="329029"/>
                  </a:lnTo>
                  <a:lnTo>
                    <a:pt x="793337" y="329029"/>
                  </a:lnTo>
                  <a:lnTo>
                    <a:pt x="771906" y="342156"/>
                  </a:lnTo>
                  <a:lnTo>
                    <a:pt x="761524" y="365556"/>
                  </a:lnTo>
                  <a:lnTo>
                    <a:pt x="752665" y="370597"/>
                  </a:lnTo>
                  <a:lnTo>
                    <a:pt x="729424" y="398373"/>
                  </a:lnTo>
                  <a:lnTo>
                    <a:pt x="723995" y="383439"/>
                  </a:lnTo>
                  <a:lnTo>
                    <a:pt x="719995" y="383058"/>
                  </a:lnTo>
                  <a:lnTo>
                    <a:pt x="709517" y="391144"/>
                  </a:lnTo>
                  <a:lnTo>
                    <a:pt x="705040" y="400941"/>
                  </a:lnTo>
                  <a:lnTo>
                    <a:pt x="716661" y="441178"/>
                  </a:lnTo>
                  <a:lnTo>
                    <a:pt x="719519" y="471142"/>
                  </a:lnTo>
                  <a:lnTo>
                    <a:pt x="746474" y="507193"/>
                  </a:lnTo>
                  <a:lnTo>
                    <a:pt x="739140" y="516800"/>
                  </a:lnTo>
                  <a:lnTo>
                    <a:pt x="731425" y="516991"/>
                  </a:lnTo>
                  <a:lnTo>
                    <a:pt x="728853" y="506908"/>
                  </a:lnTo>
                  <a:lnTo>
                    <a:pt x="725043" y="504054"/>
                  </a:lnTo>
                  <a:lnTo>
                    <a:pt x="721805" y="507954"/>
                  </a:lnTo>
                  <a:lnTo>
                    <a:pt x="707707" y="499964"/>
                  </a:lnTo>
                  <a:lnTo>
                    <a:pt x="703897" y="492449"/>
                  </a:lnTo>
                  <a:lnTo>
                    <a:pt x="690181" y="490261"/>
                  </a:lnTo>
                  <a:lnTo>
                    <a:pt x="684276" y="484839"/>
                  </a:lnTo>
                  <a:lnTo>
                    <a:pt x="670846" y="495303"/>
                  </a:lnTo>
                  <a:lnTo>
                    <a:pt x="664655" y="494161"/>
                  </a:lnTo>
                  <a:lnTo>
                    <a:pt x="663892" y="486266"/>
                  </a:lnTo>
                  <a:lnTo>
                    <a:pt x="652653" y="470476"/>
                  </a:lnTo>
                  <a:lnTo>
                    <a:pt x="641890" y="467907"/>
                  </a:lnTo>
                  <a:lnTo>
                    <a:pt x="626936" y="469715"/>
                  </a:lnTo>
                  <a:lnTo>
                    <a:pt x="607600" y="465244"/>
                  </a:lnTo>
                  <a:lnTo>
                    <a:pt x="603123" y="460488"/>
                  </a:lnTo>
                  <a:lnTo>
                    <a:pt x="586740" y="460107"/>
                  </a:lnTo>
                  <a:lnTo>
                    <a:pt x="567404" y="464483"/>
                  </a:lnTo>
                  <a:lnTo>
                    <a:pt x="565404" y="468859"/>
                  </a:lnTo>
                  <a:lnTo>
                    <a:pt x="532447" y="473615"/>
                  </a:lnTo>
                  <a:lnTo>
                    <a:pt x="513493" y="464959"/>
                  </a:lnTo>
                  <a:lnTo>
                    <a:pt x="501967" y="446885"/>
                  </a:lnTo>
                  <a:lnTo>
                    <a:pt x="491204" y="446600"/>
                  </a:lnTo>
                  <a:lnTo>
                    <a:pt x="484918" y="448978"/>
                  </a:lnTo>
                  <a:lnTo>
                    <a:pt x="483489" y="455351"/>
                  </a:lnTo>
                  <a:lnTo>
                    <a:pt x="480727" y="451737"/>
                  </a:lnTo>
                  <a:lnTo>
                    <a:pt x="475012" y="455351"/>
                  </a:lnTo>
                  <a:lnTo>
                    <a:pt x="474440" y="445268"/>
                  </a:lnTo>
                  <a:lnTo>
                    <a:pt x="464344" y="448502"/>
                  </a:lnTo>
                  <a:lnTo>
                    <a:pt x="467392" y="452307"/>
                  </a:lnTo>
                  <a:lnTo>
                    <a:pt x="462820" y="459632"/>
                  </a:lnTo>
                  <a:lnTo>
                    <a:pt x="457771" y="451832"/>
                  </a:lnTo>
                  <a:lnTo>
                    <a:pt x="452438" y="452878"/>
                  </a:lnTo>
                  <a:lnTo>
                    <a:pt x="454438" y="457254"/>
                  </a:lnTo>
                  <a:lnTo>
                    <a:pt x="448532" y="455922"/>
                  </a:lnTo>
                  <a:lnTo>
                    <a:pt x="442055" y="459632"/>
                  </a:lnTo>
                  <a:lnTo>
                    <a:pt x="446532" y="467146"/>
                  </a:lnTo>
                  <a:lnTo>
                    <a:pt x="440436" y="467432"/>
                  </a:lnTo>
                  <a:lnTo>
                    <a:pt x="439198" y="470666"/>
                  </a:lnTo>
                  <a:lnTo>
                    <a:pt x="445198" y="482366"/>
                  </a:lnTo>
                  <a:lnTo>
                    <a:pt x="439674" y="492830"/>
                  </a:lnTo>
                  <a:lnTo>
                    <a:pt x="445865" y="506147"/>
                  </a:lnTo>
                  <a:lnTo>
                    <a:pt x="446913" y="517847"/>
                  </a:lnTo>
                  <a:lnTo>
                    <a:pt x="443770" y="526408"/>
                  </a:lnTo>
                  <a:lnTo>
                    <a:pt x="461296" y="526217"/>
                  </a:lnTo>
                  <a:lnTo>
                    <a:pt x="459581" y="529166"/>
                  </a:lnTo>
                  <a:lnTo>
                    <a:pt x="451771" y="531830"/>
                  </a:lnTo>
                  <a:lnTo>
                    <a:pt x="436340" y="528310"/>
                  </a:lnTo>
                  <a:lnTo>
                    <a:pt x="429101" y="535730"/>
                  </a:lnTo>
                  <a:lnTo>
                    <a:pt x="415099" y="541818"/>
                  </a:lnTo>
                  <a:lnTo>
                    <a:pt x="406908" y="539440"/>
                  </a:lnTo>
                  <a:lnTo>
                    <a:pt x="381857" y="547240"/>
                  </a:lnTo>
                  <a:lnTo>
                    <a:pt x="374618" y="553232"/>
                  </a:lnTo>
                  <a:lnTo>
                    <a:pt x="373571" y="590616"/>
                  </a:lnTo>
                  <a:lnTo>
                    <a:pt x="381381" y="602696"/>
                  </a:lnTo>
                  <a:lnTo>
                    <a:pt x="381381" y="602696"/>
                  </a:lnTo>
                  <a:lnTo>
                    <a:pt x="383191" y="609925"/>
                  </a:lnTo>
                  <a:lnTo>
                    <a:pt x="370999" y="614967"/>
                  </a:lnTo>
                  <a:lnTo>
                    <a:pt x="342805" y="601079"/>
                  </a:lnTo>
                  <a:lnTo>
                    <a:pt x="304229" y="589569"/>
                  </a:lnTo>
                  <a:lnTo>
                    <a:pt x="228886" y="573113"/>
                  </a:lnTo>
                  <a:lnTo>
                    <a:pt x="180022" y="550379"/>
                  </a:lnTo>
                  <a:lnTo>
                    <a:pt x="144018" y="543720"/>
                  </a:lnTo>
                  <a:lnTo>
                    <a:pt x="96869" y="526027"/>
                  </a:lnTo>
                  <a:lnTo>
                    <a:pt x="91916" y="528215"/>
                  </a:lnTo>
                  <a:lnTo>
                    <a:pt x="55626" y="506147"/>
                  </a:lnTo>
                  <a:lnTo>
                    <a:pt x="38767" y="467051"/>
                  </a:lnTo>
                  <a:lnTo>
                    <a:pt x="11430" y="445839"/>
                  </a:lnTo>
                  <a:lnTo>
                    <a:pt x="14859" y="437849"/>
                  </a:lnTo>
                  <a:lnTo>
                    <a:pt x="0" y="419871"/>
                  </a:lnTo>
                  <a:lnTo>
                    <a:pt x="0" y="419871"/>
                  </a:lnTo>
                  <a:lnTo>
                    <a:pt x="6477" y="403700"/>
                  </a:lnTo>
                  <a:lnTo>
                    <a:pt x="24194" y="392475"/>
                  </a:lnTo>
                  <a:lnTo>
                    <a:pt x="23908" y="375448"/>
                  </a:lnTo>
                  <a:lnTo>
                    <a:pt x="27527" y="372785"/>
                  </a:lnTo>
                  <a:lnTo>
                    <a:pt x="37243" y="375734"/>
                  </a:lnTo>
                  <a:lnTo>
                    <a:pt x="60770" y="354426"/>
                  </a:lnTo>
                  <a:lnTo>
                    <a:pt x="60770" y="354426"/>
                  </a:lnTo>
                  <a:lnTo>
                    <a:pt x="76581" y="350526"/>
                  </a:lnTo>
                  <a:lnTo>
                    <a:pt x="91345" y="353380"/>
                  </a:lnTo>
                  <a:lnTo>
                    <a:pt x="112490" y="337209"/>
                  </a:lnTo>
                  <a:lnTo>
                    <a:pt x="117538" y="338160"/>
                  </a:lnTo>
                  <a:lnTo>
                    <a:pt x="129540" y="354902"/>
                  </a:lnTo>
                  <a:lnTo>
                    <a:pt x="132302" y="354046"/>
                  </a:lnTo>
                  <a:lnTo>
                    <a:pt x="147447" y="337494"/>
                  </a:lnTo>
                  <a:lnTo>
                    <a:pt x="168402" y="325985"/>
                  </a:lnTo>
                  <a:lnTo>
                    <a:pt x="206692" y="291931"/>
                  </a:lnTo>
                  <a:lnTo>
                    <a:pt x="219742" y="285082"/>
                  </a:lnTo>
                  <a:lnTo>
                    <a:pt x="241745" y="290599"/>
                  </a:lnTo>
                  <a:lnTo>
                    <a:pt x="249841" y="268626"/>
                  </a:lnTo>
                  <a:lnTo>
                    <a:pt x="272320" y="244845"/>
                  </a:lnTo>
                  <a:lnTo>
                    <a:pt x="271748" y="230006"/>
                  </a:lnTo>
                  <a:lnTo>
                    <a:pt x="265938" y="223538"/>
                  </a:lnTo>
                  <a:lnTo>
                    <a:pt x="233934" y="224203"/>
                  </a:lnTo>
                  <a:lnTo>
                    <a:pt x="239935" y="199567"/>
                  </a:lnTo>
                  <a:lnTo>
                    <a:pt x="221742" y="159616"/>
                  </a:lnTo>
                  <a:lnTo>
                    <a:pt x="230600" y="152576"/>
                  </a:lnTo>
                  <a:lnTo>
                    <a:pt x="233744" y="144871"/>
                  </a:lnTo>
                  <a:lnTo>
                    <a:pt x="227933" y="123849"/>
                  </a:lnTo>
                  <a:lnTo>
                    <a:pt x="221647" y="117761"/>
                  </a:lnTo>
                  <a:lnTo>
                    <a:pt x="191071" y="108820"/>
                  </a:lnTo>
                  <a:lnTo>
                    <a:pt x="169450" y="106156"/>
                  </a:lnTo>
                  <a:lnTo>
                    <a:pt x="165163" y="111484"/>
                  </a:lnTo>
                  <a:lnTo>
                    <a:pt x="160401" y="111008"/>
                  </a:lnTo>
                  <a:lnTo>
                    <a:pt x="155638" y="103018"/>
                  </a:lnTo>
                  <a:lnTo>
                    <a:pt x="164116" y="88654"/>
                  </a:lnTo>
                  <a:lnTo>
                    <a:pt x="164306" y="66300"/>
                  </a:lnTo>
                  <a:lnTo>
                    <a:pt x="167735" y="63732"/>
                  </a:lnTo>
                  <a:lnTo>
                    <a:pt x="176594" y="65634"/>
                  </a:lnTo>
                  <a:lnTo>
                    <a:pt x="179451" y="54695"/>
                  </a:lnTo>
                  <a:lnTo>
                    <a:pt x="202978" y="58976"/>
                  </a:lnTo>
                  <a:lnTo>
                    <a:pt x="212979" y="71342"/>
                  </a:lnTo>
                  <a:lnTo>
                    <a:pt x="217170" y="70961"/>
                  </a:lnTo>
                  <a:lnTo>
                    <a:pt x="219361" y="63256"/>
                  </a:lnTo>
                  <a:lnTo>
                    <a:pt x="247650" y="56312"/>
                  </a:lnTo>
                  <a:lnTo>
                    <a:pt x="250317" y="42710"/>
                  </a:lnTo>
                  <a:lnTo>
                    <a:pt x="259271" y="39571"/>
                  </a:lnTo>
                  <a:lnTo>
                    <a:pt x="268891" y="29583"/>
                  </a:lnTo>
                  <a:lnTo>
                    <a:pt x="278987" y="30344"/>
                  </a:lnTo>
                  <a:lnTo>
                    <a:pt x="298609" y="14744"/>
                  </a:lnTo>
                  <a:lnTo>
                    <a:pt x="308800" y="11510"/>
                  </a:lnTo>
                  <a:lnTo>
                    <a:pt x="324803" y="12746"/>
                  </a:lnTo>
                  <a:lnTo>
                    <a:pt x="337471" y="8371"/>
                  </a:lnTo>
                  <a:lnTo>
                    <a:pt x="353758" y="9988"/>
                  </a:lnTo>
                  <a:lnTo>
                    <a:pt x="374142" y="9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7" name="Forma libre 34">
              <a:extLst>
                <a:ext uri="{FF2B5EF4-FFF2-40B4-BE49-F238E27FC236}">
                  <a16:creationId xmlns:a16="http://schemas.microsoft.com/office/drawing/2014/main" id="{595AD136-25D1-697F-E3C0-ACBC8C06DB49}"/>
                </a:ext>
              </a:extLst>
            </p:cNvPr>
            <p:cNvSpPr/>
            <p:nvPr/>
          </p:nvSpPr>
          <p:spPr>
            <a:xfrm>
              <a:off x="9329104" y="4074479"/>
              <a:ext cx="194636" cy="160578"/>
            </a:xfrm>
            <a:custGeom>
              <a:avLst/>
              <a:gdLst>
                <a:gd name="connsiteX0" fmla="*/ 60484 w 220217"/>
                <a:gd name="connsiteY0" fmla="*/ 2663 h 181683"/>
                <a:gd name="connsiteX1" fmla="*/ 73152 w 220217"/>
                <a:gd name="connsiteY1" fmla="*/ 380 h 181683"/>
                <a:gd name="connsiteX2" fmla="*/ 85820 w 220217"/>
                <a:gd name="connsiteY2" fmla="*/ 11510 h 181683"/>
                <a:gd name="connsiteX3" fmla="*/ 98203 w 220217"/>
                <a:gd name="connsiteY3" fmla="*/ 1141 h 181683"/>
                <a:gd name="connsiteX4" fmla="*/ 104204 w 220217"/>
                <a:gd name="connsiteY4" fmla="*/ 0 h 181683"/>
                <a:gd name="connsiteX5" fmla="*/ 112871 w 220217"/>
                <a:gd name="connsiteY5" fmla="*/ 7610 h 181683"/>
                <a:gd name="connsiteX6" fmla="*/ 135255 w 220217"/>
                <a:gd name="connsiteY6" fmla="*/ 475 h 181683"/>
                <a:gd name="connsiteX7" fmla="*/ 144304 w 220217"/>
                <a:gd name="connsiteY7" fmla="*/ 666 h 181683"/>
                <a:gd name="connsiteX8" fmla="*/ 144304 w 220217"/>
                <a:gd name="connsiteY8" fmla="*/ 666 h 181683"/>
                <a:gd name="connsiteX9" fmla="*/ 153638 w 220217"/>
                <a:gd name="connsiteY9" fmla="*/ 8561 h 181683"/>
                <a:gd name="connsiteX10" fmla="*/ 162496 w 220217"/>
                <a:gd name="connsiteY10" fmla="*/ 23685 h 181683"/>
                <a:gd name="connsiteX11" fmla="*/ 186785 w 220217"/>
                <a:gd name="connsiteY11" fmla="*/ 32627 h 181683"/>
                <a:gd name="connsiteX12" fmla="*/ 211741 w 220217"/>
                <a:gd name="connsiteY12" fmla="*/ 13032 h 181683"/>
                <a:gd name="connsiteX13" fmla="*/ 220218 w 220217"/>
                <a:gd name="connsiteY13" fmla="*/ 11319 h 181683"/>
                <a:gd name="connsiteX14" fmla="*/ 220218 w 220217"/>
                <a:gd name="connsiteY14" fmla="*/ 11319 h 181683"/>
                <a:gd name="connsiteX15" fmla="*/ 193929 w 220217"/>
                <a:gd name="connsiteY15" fmla="*/ 78666 h 181683"/>
                <a:gd name="connsiteX16" fmla="*/ 206026 w 220217"/>
                <a:gd name="connsiteY16" fmla="*/ 153242 h 181683"/>
                <a:gd name="connsiteX17" fmla="*/ 200787 w 220217"/>
                <a:gd name="connsiteY17" fmla="*/ 160091 h 181683"/>
                <a:gd name="connsiteX18" fmla="*/ 174498 w 220217"/>
                <a:gd name="connsiteY18" fmla="*/ 134979 h 181683"/>
                <a:gd name="connsiteX19" fmla="*/ 169640 w 220217"/>
                <a:gd name="connsiteY19" fmla="*/ 136120 h 181683"/>
                <a:gd name="connsiteX20" fmla="*/ 162020 w 220217"/>
                <a:gd name="connsiteY20" fmla="*/ 148106 h 181683"/>
                <a:gd name="connsiteX21" fmla="*/ 150971 w 220217"/>
                <a:gd name="connsiteY21" fmla="*/ 154193 h 181683"/>
                <a:gd name="connsiteX22" fmla="*/ 145161 w 220217"/>
                <a:gd name="connsiteY22" fmla="*/ 163611 h 181683"/>
                <a:gd name="connsiteX23" fmla="*/ 118777 w 220217"/>
                <a:gd name="connsiteY23" fmla="*/ 181684 h 181683"/>
                <a:gd name="connsiteX24" fmla="*/ 118777 w 220217"/>
                <a:gd name="connsiteY24" fmla="*/ 181684 h 181683"/>
                <a:gd name="connsiteX25" fmla="*/ 96869 w 220217"/>
                <a:gd name="connsiteY25" fmla="*/ 159425 h 181683"/>
                <a:gd name="connsiteX26" fmla="*/ 44387 w 220217"/>
                <a:gd name="connsiteY26" fmla="*/ 152862 h 181683"/>
                <a:gd name="connsiteX27" fmla="*/ 25146 w 220217"/>
                <a:gd name="connsiteY27" fmla="*/ 127369 h 181683"/>
                <a:gd name="connsiteX28" fmla="*/ 14383 w 220217"/>
                <a:gd name="connsiteY28" fmla="*/ 123088 h 181683"/>
                <a:gd name="connsiteX29" fmla="*/ 4191 w 220217"/>
                <a:gd name="connsiteY29" fmla="*/ 125276 h 181683"/>
                <a:gd name="connsiteX30" fmla="*/ 0 w 220217"/>
                <a:gd name="connsiteY30" fmla="*/ 121852 h 181683"/>
                <a:gd name="connsiteX31" fmla="*/ 6191 w 220217"/>
                <a:gd name="connsiteY31" fmla="*/ 111198 h 181683"/>
                <a:gd name="connsiteX32" fmla="*/ 1429 w 220217"/>
                <a:gd name="connsiteY32" fmla="*/ 103303 h 181683"/>
                <a:gd name="connsiteX33" fmla="*/ 1429 w 220217"/>
                <a:gd name="connsiteY33" fmla="*/ 103303 h 181683"/>
                <a:gd name="connsiteX34" fmla="*/ 3715 w 220217"/>
                <a:gd name="connsiteY34" fmla="*/ 93695 h 181683"/>
                <a:gd name="connsiteX35" fmla="*/ 18574 w 220217"/>
                <a:gd name="connsiteY35" fmla="*/ 76193 h 181683"/>
                <a:gd name="connsiteX36" fmla="*/ 22765 w 220217"/>
                <a:gd name="connsiteY36" fmla="*/ 6259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217" h="181683">
                  <a:moveTo>
                    <a:pt x="60484" y="2663"/>
                  </a:moveTo>
                  <a:lnTo>
                    <a:pt x="73152" y="380"/>
                  </a:lnTo>
                  <a:lnTo>
                    <a:pt x="85820" y="11510"/>
                  </a:lnTo>
                  <a:lnTo>
                    <a:pt x="98203" y="1141"/>
                  </a:lnTo>
                  <a:lnTo>
                    <a:pt x="104204" y="0"/>
                  </a:lnTo>
                  <a:lnTo>
                    <a:pt x="112871" y="7610"/>
                  </a:lnTo>
                  <a:lnTo>
                    <a:pt x="135255" y="475"/>
                  </a:lnTo>
                  <a:lnTo>
                    <a:pt x="144304" y="666"/>
                  </a:lnTo>
                  <a:lnTo>
                    <a:pt x="144304" y="666"/>
                  </a:lnTo>
                  <a:lnTo>
                    <a:pt x="153638" y="8561"/>
                  </a:lnTo>
                  <a:lnTo>
                    <a:pt x="162496" y="23685"/>
                  </a:lnTo>
                  <a:lnTo>
                    <a:pt x="186785" y="32627"/>
                  </a:lnTo>
                  <a:lnTo>
                    <a:pt x="211741" y="13032"/>
                  </a:lnTo>
                  <a:lnTo>
                    <a:pt x="220218" y="11319"/>
                  </a:lnTo>
                  <a:lnTo>
                    <a:pt x="220218" y="11319"/>
                  </a:lnTo>
                  <a:lnTo>
                    <a:pt x="193929" y="78666"/>
                  </a:lnTo>
                  <a:lnTo>
                    <a:pt x="206026" y="153242"/>
                  </a:lnTo>
                  <a:lnTo>
                    <a:pt x="200787" y="160091"/>
                  </a:lnTo>
                  <a:lnTo>
                    <a:pt x="174498" y="134979"/>
                  </a:lnTo>
                  <a:lnTo>
                    <a:pt x="169640" y="136120"/>
                  </a:lnTo>
                  <a:lnTo>
                    <a:pt x="162020" y="148106"/>
                  </a:lnTo>
                  <a:lnTo>
                    <a:pt x="150971" y="154193"/>
                  </a:lnTo>
                  <a:lnTo>
                    <a:pt x="145161" y="163611"/>
                  </a:lnTo>
                  <a:lnTo>
                    <a:pt x="118777" y="181684"/>
                  </a:lnTo>
                  <a:lnTo>
                    <a:pt x="118777" y="181684"/>
                  </a:lnTo>
                  <a:lnTo>
                    <a:pt x="96869" y="159425"/>
                  </a:lnTo>
                  <a:lnTo>
                    <a:pt x="44387" y="152862"/>
                  </a:lnTo>
                  <a:lnTo>
                    <a:pt x="25146" y="127369"/>
                  </a:lnTo>
                  <a:lnTo>
                    <a:pt x="14383" y="123088"/>
                  </a:lnTo>
                  <a:lnTo>
                    <a:pt x="4191" y="125276"/>
                  </a:lnTo>
                  <a:lnTo>
                    <a:pt x="0" y="121852"/>
                  </a:lnTo>
                  <a:lnTo>
                    <a:pt x="6191" y="111198"/>
                  </a:lnTo>
                  <a:lnTo>
                    <a:pt x="1429" y="103303"/>
                  </a:lnTo>
                  <a:lnTo>
                    <a:pt x="1429" y="103303"/>
                  </a:lnTo>
                  <a:lnTo>
                    <a:pt x="3715" y="93695"/>
                  </a:lnTo>
                  <a:lnTo>
                    <a:pt x="18574" y="76193"/>
                  </a:lnTo>
                  <a:lnTo>
                    <a:pt x="22765" y="6259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48" name="Forma libre 35">
              <a:extLst>
                <a:ext uri="{FF2B5EF4-FFF2-40B4-BE49-F238E27FC236}">
                  <a16:creationId xmlns:a16="http://schemas.microsoft.com/office/drawing/2014/main" id="{EAA8DD7C-0947-6F10-4345-791C9BFEB6C3}"/>
                </a:ext>
              </a:extLst>
            </p:cNvPr>
            <p:cNvSpPr/>
            <p:nvPr/>
          </p:nvSpPr>
          <p:spPr>
            <a:xfrm>
              <a:off x="7808210" y="3183980"/>
              <a:ext cx="608408" cy="555888"/>
            </a:xfrm>
            <a:custGeom>
              <a:avLst/>
              <a:gdLst>
                <a:gd name="connsiteX0" fmla="*/ 108871 w 688371"/>
                <a:gd name="connsiteY0" fmla="*/ 436993 h 628949"/>
                <a:gd name="connsiteX1" fmla="*/ 110395 w 688371"/>
                <a:gd name="connsiteY1" fmla="*/ 444698 h 628949"/>
                <a:gd name="connsiteX2" fmla="*/ 102870 w 688371"/>
                <a:gd name="connsiteY2" fmla="*/ 448217 h 628949"/>
                <a:gd name="connsiteX3" fmla="*/ 98488 w 688371"/>
                <a:gd name="connsiteY3" fmla="*/ 441464 h 628949"/>
                <a:gd name="connsiteX4" fmla="*/ 102489 w 688371"/>
                <a:gd name="connsiteY4" fmla="*/ 437088 h 628949"/>
                <a:gd name="connsiteX5" fmla="*/ 108871 w 688371"/>
                <a:gd name="connsiteY5" fmla="*/ 436993 h 628949"/>
                <a:gd name="connsiteX6" fmla="*/ 59531 w 688371"/>
                <a:gd name="connsiteY6" fmla="*/ 395614 h 628949"/>
                <a:gd name="connsiteX7" fmla="*/ 74390 w 688371"/>
                <a:gd name="connsiteY7" fmla="*/ 399800 h 628949"/>
                <a:gd name="connsiteX8" fmla="*/ 78200 w 688371"/>
                <a:gd name="connsiteY8" fmla="*/ 405127 h 628949"/>
                <a:gd name="connsiteX9" fmla="*/ 73343 w 688371"/>
                <a:gd name="connsiteY9" fmla="*/ 408741 h 628949"/>
                <a:gd name="connsiteX10" fmla="*/ 71914 w 688371"/>
                <a:gd name="connsiteY10" fmla="*/ 415971 h 628949"/>
                <a:gd name="connsiteX11" fmla="*/ 50102 w 688371"/>
                <a:gd name="connsiteY11" fmla="*/ 407695 h 628949"/>
                <a:gd name="connsiteX12" fmla="*/ 46292 w 688371"/>
                <a:gd name="connsiteY12" fmla="*/ 402653 h 628949"/>
                <a:gd name="connsiteX13" fmla="*/ 59531 w 688371"/>
                <a:gd name="connsiteY13" fmla="*/ 395614 h 628949"/>
                <a:gd name="connsiteX14" fmla="*/ 7906 w 688371"/>
                <a:gd name="connsiteY14" fmla="*/ 345200 h 628949"/>
                <a:gd name="connsiteX15" fmla="*/ 32861 w 688371"/>
                <a:gd name="connsiteY15" fmla="*/ 351858 h 628949"/>
                <a:gd name="connsiteX16" fmla="*/ 36671 w 688371"/>
                <a:gd name="connsiteY16" fmla="*/ 356043 h 628949"/>
                <a:gd name="connsiteX17" fmla="*/ 36100 w 688371"/>
                <a:gd name="connsiteY17" fmla="*/ 361656 h 628949"/>
                <a:gd name="connsiteX18" fmla="*/ 43434 w 688371"/>
                <a:gd name="connsiteY18" fmla="*/ 369075 h 628949"/>
                <a:gd name="connsiteX19" fmla="*/ 41434 w 688371"/>
                <a:gd name="connsiteY19" fmla="*/ 377351 h 628949"/>
                <a:gd name="connsiteX20" fmla="*/ 35719 w 688371"/>
                <a:gd name="connsiteY20" fmla="*/ 380871 h 628949"/>
                <a:gd name="connsiteX21" fmla="*/ 13145 w 688371"/>
                <a:gd name="connsiteY21" fmla="*/ 368790 h 628949"/>
                <a:gd name="connsiteX22" fmla="*/ 8001 w 688371"/>
                <a:gd name="connsiteY22" fmla="*/ 355663 h 628949"/>
                <a:gd name="connsiteX23" fmla="*/ 7906 w 688371"/>
                <a:gd name="connsiteY23" fmla="*/ 345200 h 628949"/>
                <a:gd name="connsiteX24" fmla="*/ 3715 w 688371"/>
                <a:gd name="connsiteY24" fmla="*/ 325224 h 628949"/>
                <a:gd name="connsiteX25" fmla="*/ 7144 w 688371"/>
                <a:gd name="connsiteY25" fmla="*/ 334736 h 628949"/>
                <a:gd name="connsiteX26" fmla="*/ 2286 w 688371"/>
                <a:gd name="connsiteY26" fmla="*/ 336924 h 628949"/>
                <a:gd name="connsiteX27" fmla="*/ 0 w 688371"/>
                <a:gd name="connsiteY27" fmla="*/ 329029 h 628949"/>
                <a:gd name="connsiteX28" fmla="*/ 3715 w 688371"/>
                <a:gd name="connsiteY28" fmla="*/ 325224 h 628949"/>
                <a:gd name="connsiteX29" fmla="*/ 239173 w 688371"/>
                <a:gd name="connsiteY29" fmla="*/ 121662 h 628949"/>
                <a:gd name="connsiteX30" fmla="*/ 244697 w 688371"/>
                <a:gd name="connsiteY30" fmla="*/ 135359 h 628949"/>
                <a:gd name="connsiteX31" fmla="*/ 243078 w 688371"/>
                <a:gd name="connsiteY31" fmla="*/ 148201 h 628949"/>
                <a:gd name="connsiteX32" fmla="*/ 248317 w 688371"/>
                <a:gd name="connsiteY32" fmla="*/ 152767 h 628949"/>
                <a:gd name="connsiteX33" fmla="*/ 246317 w 688371"/>
                <a:gd name="connsiteY33" fmla="*/ 159140 h 628949"/>
                <a:gd name="connsiteX34" fmla="*/ 255270 w 688371"/>
                <a:gd name="connsiteY34" fmla="*/ 219543 h 628949"/>
                <a:gd name="connsiteX35" fmla="*/ 249555 w 688371"/>
                <a:gd name="connsiteY35" fmla="*/ 219828 h 628949"/>
                <a:gd name="connsiteX36" fmla="*/ 247841 w 688371"/>
                <a:gd name="connsiteY36" fmla="*/ 216023 h 628949"/>
                <a:gd name="connsiteX37" fmla="*/ 240697 w 688371"/>
                <a:gd name="connsiteY37" fmla="*/ 176452 h 628949"/>
                <a:gd name="connsiteX38" fmla="*/ 222028 w 688371"/>
                <a:gd name="connsiteY38" fmla="*/ 133742 h 628949"/>
                <a:gd name="connsiteX39" fmla="*/ 224695 w 688371"/>
                <a:gd name="connsiteY39" fmla="*/ 131364 h 628949"/>
                <a:gd name="connsiteX40" fmla="*/ 235172 w 688371"/>
                <a:gd name="connsiteY40" fmla="*/ 148201 h 628949"/>
                <a:gd name="connsiteX41" fmla="*/ 242411 w 688371"/>
                <a:gd name="connsiteY41" fmla="*/ 145823 h 628949"/>
                <a:gd name="connsiteX42" fmla="*/ 235363 w 688371"/>
                <a:gd name="connsiteY42" fmla="*/ 125181 h 628949"/>
                <a:gd name="connsiteX43" fmla="*/ 239173 w 688371"/>
                <a:gd name="connsiteY43" fmla="*/ 121662 h 628949"/>
                <a:gd name="connsiteX44" fmla="*/ 307753 w 688371"/>
                <a:gd name="connsiteY44" fmla="*/ 0 h 628949"/>
                <a:gd name="connsiteX45" fmla="*/ 328708 w 688371"/>
                <a:gd name="connsiteY45" fmla="*/ 25112 h 628949"/>
                <a:gd name="connsiteX46" fmla="*/ 344710 w 688371"/>
                <a:gd name="connsiteY46" fmla="*/ 21783 h 628949"/>
                <a:gd name="connsiteX47" fmla="*/ 353378 w 688371"/>
                <a:gd name="connsiteY47" fmla="*/ 9322 h 628949"/>
                <a:gd name="connsiteX48" fmla="*/ 358521 w 688371"/>
                <a:gd name="connsiteY48" fmla="*/ 9607 h 628949"/>
                <a:gd name="connsiteX49" fmla="*/ 372999 w 688371"/>
                <a:gd name="connsiteY49" fmla="*/ 26254 h 628949"/>
                <a:gd name="connsiteX50" fmla="*/ 385667 w 688371"/>
                <a:gd name="connsiteY50" fmla="*/ 31961 h 628949"/>
                <a:gd name="connsiteX51" fmla="*/ 405575 w 688371"/>
                <a:gd name="connsiteY51" fmla="*/ 33483 h 628949"/>
                <a:gd name="connsiteX52" fmla="*/ 411099 w 688371"/>
                <a:gd name="connsiteY52" fmla="*/ 56978 h 628949"/>
                <a:gd name="connsiteX53" fmla="*/ 416052 w 688371"/>
                <a:gd name="connsiteY53" fmla="*/ 60498 h 628949"/>
                <a:gd name="connsiteX54" fmla="*/ 427006 w 688371"/>
                <a:gd name="connsiteY54" fmla="*/ 60212 h 628949"/>
                <a:gd name="connsiteX55" fmla="*/ 428149 w 688371"/>
                <a:gd name="connsiteY55" fmla="*/ 72008 h 628949"/>
                <a:gd name="connsiteX56" fmla="*/ 422529 w 688371"/>
                <a:gd name="connsiteY56" fmla="*/ 80474 h 628949"/>
                <a:gd name="connsiteX57" fmla="*/ 406337 w 688371"/>
                <a:gd name="connsiteY57" fmla="*/ 88749 h 628949"/>
                <a:gd name="connsiteX58" fmla="*/ 390239 w 688371"/>
                <a:gd name="connsiteY58" fmla="*/ 105491 h 628949"/>
                <a:gd name="connsiteX59" fmla="*/ 411194 w 688371"/>
                <a:gd name="connsiteY59" fmla="*/ 149057 h 628949"/>
                <a:gd name="connsiteX60" fmla="*/ 417767 w 688371"/>
                <a:gd name="connsiteY60" fmla="*/ 149342 h 628949"/>
                <a:gd name="connsiteX61" fmla="*/ 425482 w 688371"/>
                <a:gd name="connsiteY61" fmla="*/ 141257 h 628949"/>
                <a:gd name="connsiteX62" fmla="*/ 438341 w 688371"/>
                <a:gd name="connsiteY62" fmla="*/ 116906 h 628949"/>
                <a:gd name="connsiteX63" fmla="*/ 451580 w 688371"/>
                <a:gd name="connsiteY63" fmla="*/ 133647 h 628949"/>
                <a:gd name="connsiteX64" fmla="*/ 467773 w 688371"/>
                <a:gd name="connsiteY64" fmla="*/ 137737 h 628949"/>
                <a:gd name="connsiteX65" fmla="*/ 491490 w 688371"/>
                <a:gd name="connsiteY65" fmla="*/ 160472 h 628949"/>
                <a:gd name="connsiteX66" fmla="*/ 500634 w 688371"/>
                <a:gd name="connsiteY66" fmla="*/ 180162 h 628949"/>
                <a:gd name="connsiteX67" fmla="*/ 517874 w 688371"/>
                <a:gd name="connsiteY67" fmla="*/ 190816 h 628949"/>
                <a:gd name="connsiteX68" fmla="*/ 522446 w 688371"/>
                <a:gd name="connsiteY68" fmla="*/ 190435 h 628949"/>
                <a:gd name="connsiteX69" fmla="*/ 526256 w 688371"/>
                <a:gd name="connsiteY69" fmla="*/ 177308 h 628949"/>
                <a:gd name="connsiteX70" fmla="*/ 554260 w 688371"/>
                <a:gd name="connsiteY70" fmla="*/ 164942 h 628949"/>
                <a:gd name="connsiteX71" fmla="*/ 554260 w 688371"/>
                <a:gd name="connsiteY71" fmla="*/ 164942 h 628949"/>
                <a:gd name="connsiteX72" fmla="*/ 556260 w 688371"/>
                <a:gd name="connsiteY72" fmla="*/ 191291 h 628949"/>
                <a:gd name="connsiteX73" fmla="*/ 560261 w 688371"/>
                <a:gd name="connsiteY73" fmla="*/ 200423 h 628949"/>
                <a:gd name="connsiteX74" fmla="*/ 567214 w 688371"/>
                <a:gd name="connsiteY74" fmla="*/ 204513 h 628949"/>
                <a:gd name="connsiteX75" fmla="*/ 567214 w 688371"/>
                <a:gd name="connsiteY75" fmla="*/ 204513 h 628949"/>
                <a:gd name="connsiteX76" fmla="*/ 568928 w 688371"/>
                <a:gd name="connsiteY76" fmla="*/ 209079 h 628949"/>
                <a:gd name="connsiteX77" fmla="*/ 557022 w 688371"/>
                <a:gd name="connsiteY77" fmla="*/ 255594 h 628949"/>
                <a:gd name="connsiteX78" fmla="*/ 561404 w 688371"/>
                <a:gd name="connsiteY78" fmla="*/ 284321 h 628949"/>
                <a:gd name="connsiteX79" fmla="*/ 577215 w 688371"/>
                <a:gd name="connsiteY79" fmla="*/ 279375 h 628949"/>
                <a:gd name="connsiteX80" fmla="*/ 588645 w 688371"/>
                <a:gd name="connsiteY80" fmla="*/ 290314 h 628949"/>
                <a:gd name="connsiteX81" fmla="*/ 599218 w 688371"/>
                <a:gd name="connsiteY81" fmla="*/ 291170 h 628949"/>
                <a:gd name="connsiteX82" fmla="*/ 604266 w 688371"/>
                <a:gd name="connsiteY82" fmla="*/ 295736 h 628949"/>
                <a:gd name="connsiteX83" fmla="*/ 605314 w 688371"/>
                <a:gd name="connsiteY83" fmla="*/ 321609 h 628949"/>
                <a:gd name="connsiteX84" fmla="*/ 613410 w 688371"/>
                <a:gd name="connsiteY84" fmla="*/ 337019 h 628949"/>
                <a:gd name="connsiteX85" fmla="*/ 656273 w 688371"/>
                <a:gd name="connsiteY85" fmla="*/ 342726 h 628949"/>
                <a:gd name="connsiteX86" fmla="*/ 672846 w 688371"/>
                <a:gd name="connsiteY86" fmla="*/ 383534 h 628949"/>
                <a:gd name="connsiteX87" fmla="*/ 686086 w 688371"/>
                <a:gd name="connsiteY87" fmla="*/ 395329 h 628949"/>
                <a:gd name="connsiteX88" fmla="*/ 688372 w 688371"/>
                <a:gd name="connsiteY88" fmla="*/ 409312 h 628949"/>
                <a:gd name="connsiteX89" fmla="*/ 684562 w 688371"/>
                <a:gd name="connsiteY89" fmla="*/ 449454 h 628949"/>
                <a:gd name="connsiteX90" fmla="*/ 680752 w 688371"/>
                <a:gd name="connsiteY90" fmla="*/ 457349 h 628949"/>
                <a:gd name="connsiteX91" fmla="*/ 659321 w 688371"/>
                <a:gd name="connsiteY91" fmla="*/ 469524 h 628949"/>
                <a:gd name="connsiteX92" fmla="*/ 642938 w 688371"/>
                <a:gd name="connsiteY92" fmla="*/ 472188 h 628949"/>
                <a:gd name="connsiteX93" fmla="*/ 633698 w 688371"/>
                <a:gd name="connsiteY93" fmla="*/ 481415 h 628949"/>
                <a:gd name="connsiteX94" fmla="*/ 624554 w 688371"/>
                <a:gd name="connsiteY94" fmla="*/ 485220 h 628949"/>
                <a:gd name="connsiteX95" fmla="*/ 586073 w 688371"/>
                <a:gd name="connsiteY95" fmla="*/ 487408 h 628949"/>
                <a:gd name="connsiteX96" fmla="*/ 571786 w 688371"/>
                <a:gd name="connsiteY96" fmla="*/ 568357 h 628949"/>
                <a:gd name="connsiteX97" fmla="*/ 563975 w 688371"/>
                <a:gd name="connsiteY97" fmla="*/ 570069 h 628949"/>
                <a:gd name="connsiteX98" fmla="*/ 559689 w 688371"/>
                <a:gd name="connsiteY98" fmla="*/ 576157 h 628949"/>
                <a:gd name="connsiteX99" fmla="*/ 563309 w 688371"/>
                <a:gd name="connsiteY99" fmla="*/ 590711 h 628949"/>
                <a:gd name="connsiteX100" fmla="*/ 570262 w 688371"/>
                <a:gd name="connsiteY100" fmla="*/ 597845 h 628949"/>
                <a:gd name="connsiteX101" fmla="*/ 567500 w 688371"/>
                <a:gd name="connsiteY101" fmla="*/ 601174 h 628949"/>
                <a:gd name="connsiteX102" fmla="*/ 578739 w 688371"/>
                <a:gd name="connsiteY102" fmla="*/ 615062 h 628949"/>
                <a:gd name="connsiteX103" fmla="*/ 578358 w 688371"/>
                <a:gd name="connsiteY103" fmla="*/ 628950 h 628949"/>
                <a:gd name="connsiteX104" fmla="*/ 573500 w 688371"/>
                <a:gd name="connsiteY104" fmla="*/ 625906 h 628949"/>
                <a:gd name="connsiteX105" fmla="*/ 568738 w 688371"/>
                <a:gd name="connsiteY105" fmla="*/ 611162 h 628949"/>
                <a:gd name="connsiteX106" fmla="*/ 562261 w 688371"/>
                <a:gd name="connsiteY106" fmla="*/ 603742 h 628949"/>
                <a:gd name="connsiteX107" fmla="*/ 540353 w 688371"/>
                <a:gd name="connsiteY107" fmla="*/ 583577 h 628949"/>
                <a:gd name="connsiteX108" fmla="*/ 530067 w 688371"/>
                <a:gd name="connsiteY108" fmla="*/ 578345 h 628949"/>
                <a:gd name="connsiteX109" fmla="*/ 504730 w 688371"/>
                <a:gd name="connsiteY109" fmla="*/ 549713 h 628949"/>
                <a:gd name="connsiteX110" fmla="*/ 475393 w 688371"/>
                <a:gd name="connsiteY110" fmla="*/ 542198 h 628949"/>
                <a:gd name="connsiteX111" fmla="*/ 463868 w 688371"/>
                <a:gd name="connsiteY111" fmla="*/ 528596 h 628949"/>
                <a:gd name="connsiteX112" fmla="*/ 449580 w 688371"/>
                <a:gd name="connsiteY112" fmla="*/ 521652 h 628949"/>
                <a:gd name="connsiteX113" fmla="*/ 437674 w 688371"/>
                <a:gd name="connsiteY113" fmla="*/ 523744 h 628949"/>
                <a:gd name="connsiteX114" fmla="*/ 407289 w 688371"/>
                <a:gd name="connsiteY114" fmla="*/ 546859 h 628949"/>
                <a:gd name="connsiteX115" fmla="*/ 385096 w 688371"/>
                <a:gd name="connsiteY115" fmla="*/ 542484 h 628949"/>
                <a:gd name="connsiteX116" fmla="*/ 373952 w 688371"/>
                <a:gd name="connsiteY116" fmla="*/ 546764 h 628949"/>
                <a:gd name="connsiteX117" fmla="*/ 331565 w 688371"/>
                <a:gd name="connsiteY117" fmla="*/ 600223 h 628949"/>
                <a:gd name="connsiteX118" fmla="*/ 331565 w 688371"/>
                <a:gd name="connsiteY118" fmla="*/ 600223 h 628949"/>
                <a:gd name="connsiteX119" fmla="*/ 319945 w 688371"/>
                <a:gd name="connsiteY119" fmla="*/ 583577 h 628949"/>
                <a:gd name="connsiteX120" fmla="*/ 315468 w 688371"/>
                <a:gd name="connsiteY120" fmla="*/ 582815 h 628949"/>
                <a:gd name="connsiteX121" fmla="*/ 307086 w 688371"/>
                <a:gd name="connsiteY121" fmla="*/ 589759 h 628949"/>
                <a:gd name="connsiteX122" fmla="*/ 278511 w 688371"/>
                <a:gd name="connsiteY122" fmla="*/ 580342 h 628949"/>
                <a:gd name="connsiteX123" fmla="*/ 285845 w 688371"/>
                <a:gd name="connsiteY123" fmla="*/ 574350 h 628949"/>
                <a:gd name="connsiteX124" fmla="*/ 294608 w 688371"/>
                <a:gd name="connsiteY124" fmla="*/ 553898 h 628949"/>
                <a:gd name="connsiteX125" fmla="*/ 298037 w 688371"/>
                <a:gd name="connsiteY125" fmla="*/ 554754 h 628949"/>
                <a:gd name="connsiteX126" fmla="*/ 306324 w 688371"/>
                <a:gd name="connsiteY126" fmla="*/ 539820 h 628949"/>
                <a:gd name="connsiteX127" fmla="*/ 317849 w 688371"/>
                <a:gd name="connsiteY127" fmla="*/ 532210 h 628949"/>
                <a:gd name="connsiteX128" fmla="*/ 326231 w 688371"/>
                <a:gd name="connsiteY128" fmla="*/ 521081 h 628949"/>
                <a:gd name="connsiteX129" fmla="*/ 327660 w 688371"/>
                <a:gd name="connsiteY129" fmla="*/ 513091 h 628949"/>
                <a:gd name="connsiteX130" fmla="*/ 337376 w 688371"/>
                <a:gd name="connsiteY130" fmla="*/ 516420 h 628949"/>
                <a:gd name="connsiteX131" fmla="*/ 348234 w 688371"/>
                <a:gd name="connsiteY131" fmla="*/ 501010 h 628949"/>
                <a:gd name="connsiteX132" fmla="*/ 345567 w 688371"/>
                <a:gd name="connsiteY132" fmla="*/ 491688 h 628949"/>
                <a:gd name="connsiteX133" fmla="*/ 350330 w 688371"/>
                <a:gd name="connsiteY133" fmla="*/ 461725 h 628949"/>
                <a:gd name="connsiteX134" fmla="*/ 344138 w 688371"/>
                <a:gd name="connsiteY134" fmla="*/ 434805 h 628949"/>
                <a:gd name="connsiteX135" fmla="*/ 357378 w 688371"/>
                <a:gd name="connsiteY135" fmla="*/ 409217 h 628949"/>
                <a:gd name="connsiteX136" fmla="*/ 355378 w 688371"/>
                <a:gd name="connsiteY136" fmla="*/ 397327 h 628949"/>
                <a:gd name="connsiteX137" fmla="*/ 348329 w 688371"/>
                <a:gd name="connsiteY137" fmla="*/ 389336 h 628949"/>
                <a:gd name="connsiteX138" fmla="*/ 339471 w 688371"/>
                <a:gd name="connsiteY138" fmla="*/ 392285 h 628949"/>
                <a:gd name="connsiteX139" fmla="*/ 295085 w 688371"/>
                <a:gd name="connsiteY139" fmla="*/ 362131 h 628949"/>
                <a:gd name="connsiteX140" fmla="*/ 281464 w 688371"/>
                <a:gd name="connsiteY140" fmla="*/ 328173 h 628949"/>
                <a:gd name="connsiteX141" fmla="*/ 253175 w 688371"/>
                <a:gd name="connsiteY141" fmla="*/ 280041 h 628949"/>
                <a:gd name="connsiteX142" fmla="*/ 246221 w 688371"/>
                <a:gd name="connsiteY142" fmla="*/ 254738 h 628949"/>
                <a:gd name="connsiteX143" fmla="*/ 247936 w 688371"/>
                <a:gd name="connsiteY143" fmla="*/ 224204 h 628949"/>
                <a:gd name="connsiteX144" fmla="*/ 255556 w 688371"/>
                <a:gd name="connsiteY144" fmla="*/ 220589 h 628949"/>
                <a:gd name="connsiteX145" fmla="*/ 259937 w 688371"/>
                <a:gd name="connsiteY145" fmla="*/ 231909 h 628949"/>
                <a:gd name="connsiteX146" fmla="*/ 265652 w 688371"/>
                <a:gd name="connsiteY146" fmla="*/ 232860 h 628949"/>
                <a:gd name="connsiteX147" fmla="*/ 268605 w 688371"/>
                <a:gd name="connsiteY147" fmla="*/ 240470 h 628949"/>
                <a:gd name="connsiteX148" fmla="*/ 287465 w 688371"/>
                <a:gd name="connsiteY148" fmla="*/ 249697 h 628949"/>
                <a:gd name="connsiteX149" fmla="*/ 290322 w 688371"/>
                <a:gd name="connsiteY149" fmla="*/ 235238 h 628949"/>
                <a:gd name="connsiteX150" fmla="*/ 280607 w 688371"/>
                <a:gd name="connsiteY150" fmla="*/ 228484 h 628949"/>
                <a:gd name="connsiteX151" fmla="*/ 278225 w 688371"/>
                <a:gd name="connsiteY151" fmla="*/ 230862 h 628949"/>
                <a:gd name="connsiteX152" fmla="*/ 274892 w 688371"/>
                <a:gd name="connsiteY152" fmla="*/ 223728 h 628949"/>
                <a:gd name="connsiteX153" fmla="*/ 265176 w 688371"/>
                <a:gd name="connsiteY153" fmla="*/ 226962 h 628949"/>
                <a:gd name="connsiteX154" fmla="*/ 263366 w 688371"/>
                <a:gd name="connsiteY154" fmla="*/ 221540 h 628949"/>
                <a:gd name="connsiteX155" fmla="*/ 266986 w 688371"/>
                <a:gd name="connsiteY155" fmla="*/ 218211 h 628949"/>
                <a:gd name="connsiteX156" fmla="*/ 266319 w 688371"/>
                <a:gd name="connsiteY156" fmla="*/ 212408 h 628949"/>
                <a:gd name="connsiteX157" fmla="*/ 262033 w 688371"/>
                <a:gd name="connsiteY157" fmla="*/ 211838 h 628949"/>
                <a:gd name="connsiteX158" fmla="*/ 258890 w 688371"/>
                <a:gd name="connsiteY158" fmla="*/ 215833 h 628949"/>
                <a:gd name="connsiteX159" fmla="*/ 255746 w 688371"/>
                <a:gd name="connsiteY159" fmla="*/ 212979 h 628949"/>
                <a:gd name="connsiteX160" fmla="*/ 256985 w 688371"/>
                <a:gd name="connsiteY160" fmla="*/ 206321 h 628949"/>
                <a:gd name="connsiteX161" fmla="*/ 252032 w 688371"/>
                <a:gd name="connsiteY161" fmla="*/ 197094 h 628949"/>
                <a:gd name="connsiteX162" fmla="*/ 250031 w 688371"/>
                <a:gd name="connsiteY162" fmla="*/ 164847 h 628949"/>
                <a:gd name="connsiteX163" fmla="*/ 247174 w 688371"/>
                <a:gd name="connsiteY163" fmla="*/ 159425 h 628949"/>
                <a:gd name="connsiteX164" fmla="*/ 248984 w 688371"/>
                <a:gd name="connsiteY164" fmla="*/ 151340 h 628949"/>
                <a:gd name="connsiteX165" fmla="*/ 243459 w 688371"/>
                <a:gd name="connsiteY165" fmla="*/ 147630 h 628949"/>
                <a:gd name="connsiteX166" fmla="*/ 245840 w 688371"/>
                <a:gd name="connsiteY166" fmla="*/ 141162 h 628949"/>
                <a:gd name="connsiteX167" fmla="*/ 239840 w 688371"/>
                <a:gd name="connsiteY167" fmla="*/ 121091 h 628949"/>
                <a:gd name="connsiteX168" fmla="*/ 242983 w 688371"/>
                <a:gd name="connsiteY168" fmla="*/ 119474 h 628949"/>
                <a:gd name="connsiteX169" fmla="*/ 242983 w 688371"/>
                <a:gd name="connsiteY169" fmla="*/ 119474 h 628949"/>
                <a:gd name="connsiteX170" fmla="*/ 262985 w 688371"/>
                <a:gd name="connsiteY170" fmla="*/ 131269 h 628949"/>
                <a:gd name="connsiteX171" fmla="*/ 295942 w 688371"/>
                <a:gd name="connsiteY171" fmla="*/ 136691 h 628949"/>
                <a:gd name="connsiteX172" fmla="*/ 299371 w 688371"/>
                <a:gd name="connsiteY172" fmla="*/ 128225 h 628949"/>
                <a:gd name="connsiteX173" fmla="*/ 297180 w 688371"/>
                <a:gd name="connsiteY173" fmla="*/ 108820 h 628949"/>
                <a:gd name="connsiteX174" fmla="*/ 293370 w 688371"/>
                <a:gd name="connsiteY174" fmla="*/ 105396 h 628949"/>
                <a:gd name="connsiteX175" fmla="*/ 291370 w 688371"/>
                <a:gd name="connsiteY175" fmla="*/ 92744 h 628949"/>
                <a:gd name="connsiteX176" fmla="*/ 278892 w 688371"/>
                <a:gd name="connsiteY176" fmla="*/ 80379 h 628949"/>
                <a:gd name="connsiteX177" fmla="*/ 274606 w 688371"/>
                <a:gd name="connsiteY177" fmla="*/ 68013 h 628949"/>
                <a:gd name="connsiteX178" fmla="*/ 277749 w 688371"/>
                <a:gd name="connsiteY178" fmla="*/ 58310 h 628949"/>
                <a:gd name="connsiteX179" fmla="*/ 293846 w 688371"/>
                <a:gd name="connsiteY179" fmla="*/ 38334 h 628949"/>
                <a:gd name="connsiteX180" fmla="*/ 299180 w 688371"/>
                <a:gd name="connsiteY180" fmla="*/ 5898 h 628949"/>
                <a:gd name="connsiteX181" fmla="*/ 307753 w 688371"/>
                <a:gd name="connsiteY181" fmla="*/ 0 h 62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688371" h="628949">
                  <a:moveTo>
                    <a:pt x="108871" y="436993"/>
                  </a:moveTo>
                  <a:lnTo>
                    <a:pt x="110395" y="444698"/>
                  </a:lnTo>
                  <a:lnTo>
                    <a:pt x="102870" y="448217"/>
                  </a:lnTo>
                  <a:lnTo>
                    <a:pt x="98488" y="441464"/>
                  </a:lnTo>
                  <a:lnTo>
                    <a:pt x="102489" y="437088"/>
                  </a:lnTo>
                  <a:lnTo>
                    <a:pt x="108871" y="436993"/>
                  </a:lnTo>
                  <a:close/>
                  <a:moveTo>
                    <a:pt x="59531" y="395614"/>
                  </a:moveTo>
                  <a:lnTo>
                    <a:pt x="74390" y="399800"/>
                  </a:lnTo>
                  <a:lnTo>
                    <a:pt x="78200" y="405127"/>
                  </a:lnTo>
                  <a:lnTo>
                    <a:pt x="73343" y="408741"/>
                  </a:lnTo>
                  <a:lnTo>
                    <a:pt x="71914" y="415971"/>
                  </a:lnTo>
                  <a:lnTo>
                    <a:pt x="50102" y="407695"/>
                  </a:lnTo>
                  <a:lnTo>
                    <a:pt x="46292" y="402653"/>
                  </a:lnTo>
                  <a:lnTo>
                    <a:pt x="59531" y="395614"/>
                  </a:lnTo>
                  <a:close/>
                  <a:moveTo>
                    <a:pt x="7906" y="345200"/>
                  </a:moveTo>
                  <a:lnTo>
                    <a:pt x="32861" y="351858"/>
                  </a:lnTo>
                  <a:lnTo>
                    <a:pt x="36671" y="356043"/>
                  </a:lnTo>
                  <a:lnTo>
                    <a:pt x="36100" y="361656"/>
                  </a:lnTo>
                  <a:lnTo>
                    <a:pt x="43434" y="369075"/>
                  </a:lnTo>
                  <a:lnTo>
                    <a:pt x="41434" y="377351"/>
                  </a:lnTo>
                  <a:lnTo>
                    <a:pt x="35719" y="380871"/>
                  </a:lnTo>
                  <a:lnTo>
                    <a:pt x="13145" y="368790"/>
                  </a:lnTo>
                  <a:lnTo>
                    <a:pt x="8001" y="355663"/>
                  </a:lnTo>
                  <a:lnTo>
                    <a:pt x="7906" y="345200"/>
                  </a:lnTo>
                  <a:close/>
                  <a:moveTo>
                    <a:pt x="3715" y="325224"/>
                  </a:moveTo>
                  <a:lnTo>
                    <a:pt x="7144" y="334736"/>
                  </a:lnTo>
                  <a:lnTo>
                    <a:pt x="2286" y="336924"/>
                  </a:lnTo>
                  <a:lnTo>
                    <a:pt x="0" y="329029"/>
                  </a:lnTo>
                  <a:lnTo>
                    <a:pt x="3715" y="325224"/>
                  </a:lnTo>
                  <a:close/>
                  <a:moveTo>
                    <a:pt x="239173" y="121662"/>
                  </a:moveTo>
                  <a:lnTo>
                    <a:pt x="244697" y="135359"/>
                  </a:lnTo>
                  <a:lnTo>
                    <a:pt x="243078" y="148201"/>
                  </a:lnTo>
                  <a:lnTo>
                    <a:pt x="248317" y="152767"/>
                  </a:lnTo>
                  <a:lnTo>
                    <a:pt x="246317" y="159140"/>
                  </a:lnTo>
                  <a:lnTo>
                    <a:pt x="255270" y="219543"/>
                  </a:lnTo>
                  <a:lnTo>
                    <a:pt x="249555" y="219828"/>
                  </a:lnTo>
                  <a:lnTo>
                    <a:pt x="247841" y="216023"/>
                  </a:lnTo>
                  <a:lnTo>
                    <a:pt x="240697" y="176452"/>
                  </a:lnTo>
                  <a:lnTo>
                    <a:pt x="222028" y="133742"/>
                  </a:lnTo>
                  <a:lnTo>
                    <a:pt x="224695" y="131364"/>
                  </a:lnTo>
                  <a:lnTo>
                    <a:pt x="235172" y="148201"/>
                  </a:lnTo>
                  <a:lnTo>
                    <a:pt x="242411" y="145823"/>
                  </a:lnTo>
                  <a:lnTo>
                    <a:pt x="235363" y="125181"/>
                  </a:lnTo>
                  <a:lnTo>
                    <a:pt x="239173" y="121662"/>
                  </a:lnTo>
                  <a:close/>
                  <a:moveTo>
                    <a:pt x="307753" y="0"/>
                  </a:moveTo>
                  <a:lnTo>
                    <a:pt x="328708" y="25112"/>
                  </a:lnTo>
                  <a:lnTo>
                    <a:pt x="344710" y="21783"/>
                  </a:lnTo>
                  <a:lnTo>
                    <a:pt x="353378" y="9322"/>
                  </a:lnTo>
                  <a:lnTo>
                    <a:pt x="358521" y="9607"/>
                  </a:lnTo>
                  <a:lnTo>
                    <a:pt x="372999" y="26254"/>
                  </a:lnTo>
                  <a:lnTo>
                    <a:pt x="385667" y="31961"/>
                  </a:lnTo>
                  <a:lnTo>
                    <a:pt x="405575" y="33483"/>
                  </a:lnTo>
                  <a:lnTo>
                    <a:pt x="411099" y="56978"/>
                  </a:lnTo>
                  <a:lnTo>
                    <a:pt x="416052" y="60498"/>
                  </a:lnTo>
                  <a:lnTo>
                    <a:pt x="427006" y="60212"/>
                  </a:lnTo>
                  <a:lnTo>
                    <a:pt x="428149" y="72008"/>
                  </a:lnTo>
                  <a:lnTo>
                    <a:pt x="422529" y="80474"/>
                  </a:lnTo>
                  <a:lnTo>
                    <a:pt x="406337" y="88749"/>
                  </a:lnTo>
                  <a:lnTo>
                    <a:pt x="390239" y="105491"/>
                  </a:lnTo>
                  <a:lnTo>
                    <a:pt x="411194" y="149057"/>
                  </a:lnTo>
                  <a:lnTo>
                    <a:pt x="417767" y="149342"/>
                  </a:lnTo>
                  <a:lnTo>
                    <a:pt x="425482" y="141257"/>
                  </a:lnTo>
                  <a:lnTo>
                    <a:pt x="438341" y="116906"/>
                  </a:lnTo>
                  <a:lnTo>
                    <a:pt x="451580" y="133647"/>
                  </a:lnTo>
                  <a:lnTo>
                    <a:pt x="467773" y="137737"/>
                  </a:lnTo>
                  <a:lnTo>
                    <a:pt x="491490" y="160472"/>
                  </a:lnTo>
                  <a:lnTo>
                    <a:pt x="500634" y="180162"/>
                  </a:lnTo>
                  <a:lnTo>
                    <a:pt x="517874" y="190816"/>
                  </a:lnTo>
                  <a:lnTo>
                    <a:pt x="522446" y="190435"/>
                  </a:lnTo>
                  <a:lnTo>
                    <a:pt x="526256" y="177308"/>
                  </a:lnTo>
                  <a:lnTo>
                    <a:pt x="554260" y="164942"/>
                  </a:lnTo>
                  <a:lnTo>
                    <a:pt x="554260" y="164942"/>
                  </a:lnTo>
                  <a:lnTo>
                    <a:pt x="556260" y="191291"/>
                  </a:lnTo>
                  <a:lnTo>
                    <a:pt x="560261" y="200423"/>
                  </a:lnTo>
                  <a:lnTo>
                    <a:pt x="567214" y="204513"/>
                  </a:lnTo>
                  <a:lnTo>
                    <a:pt x="567214" y="204513"/>
                  </a:lnTo>
                  <a:lnTo>
                    <a:pt x="568928" y="209079"/>
                  </a:lnTo>
                  <a:lnTo>
                    <a:pt x="557022" y="255594"/>
                  </a:lnTo>
                  <a:lnTo>
                    <a:pt x="561404" y="284321"/>
                  </a:lnTo>
                  <a:lnTo>
                    <a:pt x="577215" y="279375"/>
                  </a:lnTo>
                  <a:lnTo>
                    <a:pt x="588645" y="290314"/>
                  </a:lnTo>
                  <a:lnTo>
                    <a:pt x="599218" y="291170"/>
                  </a:lnTo>
                  <a:lnTo>
                    <a:pt x="604266" y="295736"/>
                  </a:lnTo>
                  <a:lnTo>
                    <a:pt x="605314" y="321609"/>
                  </a:lnTo>
                  <a:lnTo>
                    <a:pt x="613410" y="337019"/>
                  </a:lnTo>
                  <a:lnTo>
                    <a:pt x="656273" y="342726"/>
                  </a:lnTo>
                  <a:lnTo>
                    <a:pt x="672846" y="383534"/>
                  </a:lnTo>
                  <a:lnTo>
                    <a:pt x="686086" y="395329"/>
                  </a:lnTo>
                  <a:lnTo>
                    <a:pt x="688372" y="409312"/>
                  </a:lnTo>
                  <a:lnTo>
                    <a:pt x="684562" y="449454"/>
                  </a:lnTo>
                  <a:lnTo>
                    <a:pt x="680752" y="457349"/>
                  </a:lnTo>
                  <a:lnTo>
                    <a:pt x="659321" y="469524"/>
                  </a:lnTo>
                  <a:lnTo>
                    <a:pt x="642938" y="472188"/>
                  </a:lnTo>
                  <a:lnTo>
                    <a:pt x="633698" y="481415"/>
                  </a:lnTo>
                  <a:lnTo>
                    <a:pt x="624554" y="485220"/>
                  </a:lnTo>
                  <a:lnTo>
                    <a:pt x="586073" y="487408"/>
                  </a:lnTo>
                  <a:lnTo>
                    <a:pt x="571786" y="568357"/>
                  </a:lnTo>
                  <a:lnTo>
                    <a:pt x="563975" y="570069"/>
                  </a:lnTo>
                  <a:lnTo>
                    <a:pt x="559689" y="576157"/>
                  </a:lnTo>
                  <a:lnTo>
                    <a:pt x="563309" y="590711"/>
                  </a:lnTo>
                  <a:lnTo>
                    <a:pt x="570262" y="597845"/>
                  </a:lnTo>
                  <a:lnTo>
                    <a:pt x="567500" y="601174"/>
                  </a:lnTo>
                  <a:lnTo>
                    <a:pt x="578739" y="615062"/>
                  </a:lnTo>
                  <a:lnTo>
                    <a:pt x="578358" y="628950"/>
                  </a:lnTo>
                  <a:lnTo>
                    <a:pt x="573500" y="625906"/>
                  </a:lnTo>
                  <a:lnTo>
                    <a:pt x="568738" y="611162"/>
                  </a:lnTo>
                  <a:lnTo>
                    <a:pt x="562261" y="603742"/>
                  </a:lnTo>
                  <a:lnTo>
                    <a:pt x="540353" y="583577"/>
                  </a:lnTo>
                  <a:lnTo>
                    <a:pt x="530067" y="578345"/>
                  </a:lnTo>
                  <a:lnTo>
                    <a:pt x="504730" y="549713"/>
                  </a:lnTo>
                  <a:lnTo>
                    <a:pt x="475393" y="542198"/>
                  </a:lnTo>
                  <a:lnTo>
                    <a:pt x="463868" y="528596"/>
                  </a:lnTo>
                  <a:lnTo>
                    <a:pt x="449580" y="521652"/>
                  </a:lnTo>
                  <a:lnTo>
                    <a:pt x="437674" y="523744"/>
                  </a:lnTo>
                  <a:lnTo>
                    <a:pt x="407289" y="546859"/>
                  </a:lnTo>
                  <a:lnTo>
                    <a:pt x="385096" y="542484"/>
                  </a:lnTo>
                  <a:lnTo>
                    <a:pt x="373952" y="546764"/>
                  </a:lnTo>
                  <a:lnTo>
                    <a:pt x="331565" y="600223"/>
                  </a:lnTo>
                  <a:lnTo>
                    <a:pt x="331565" y="600223"/>
                  </a:lnTo>
                  <a:lnTo>
                    <a:pt x="319945" y="583577"/>
                  </a:lnTo>
                  <a:lnTo>
                    <a:pt x="315468" y="582815"/>
                  </a:lnTo>
                  <a:lnTo>
                    <a:pt x="307086" y="589759"/>
                  </a:lnTo>
                  <a:lnTo>
                    <a:pt x="278511" y="580342"/>
                  </a:lnTo>
                  <a:lnTo>
                    <a:pt x="285845" y="574350"/>
                  </a:lnTo>
                  <a:lnTo>
                    <a:pt x="294608" y="553898"/>
                  </a:lnTo>
                  <a:lnTo>
                    <a:pt x="298037" y="554754"/>
                  </a:lnTo>
                  <a:lnTo>
                    <a:pt x="306324" y="539820"/>
                  </a:lnTo>
                  <a:lnTo>
                    <a:pt x="317849" y="532210"/>
                  </a:lnTo>
                  <a:lnTo>
                    <a:pt x="326231" y="521081"/>
                  </a:lnTo>
                  <a:lnTo>
                    <a:pt x="327660" y="513091"/>
                  </a:lnTo>
                  <a:lnTo>
                    <a:pt x="337376" y="516420"/>
                  </a:lnTo>
                  <a:lnTo>
                    <a:pt x="348234" y="501010"/>
                  </a:lnTo>
                  <a:lnTo>
                    <a:pt x="345567" y="491688"/>
                  </a:lnTo>
                  <a:lnTo>
                    <a:pt x="350330" y="461725"/>
                  </a:lnTo>
                  <a:lnTo>
                    <a:pt x="344138" y="434805"/>
                  </a:lnTo>
                  <a:lnTo>
                    <a:pt x="357378" y="409217"/>
                  </a:lnTo>
                  <a:lnTo>
                    <a:pt x="355378" y="397327"/>
                  </a:lnTo>
                  <a:lnTo>
                    <a:pt x="348329" y="389336"/>
                  </a:lnTo>
                  <a:lnTo>
                    <a:pt x="339471" y="392285"/>
                  </a:lnTo>
                  <a:lnTo>
                    <a:pt x="295085" y="362131"/>
                  </a:lnTo>
                  <a:lnTo>
                    <a:pt x="281464" y="328173"/>
                  </a:lnTo>
                  <a:lnTo>
                    <a:pt x="253175" y="280041"/>
                  </a:lnTo>
                  <a:lnTo>
                    <a:pt x="246221" y="254738"/>
                  </a:lnTo>
                  <a:lnTo>
                    <a:pt x="247936" y="224204"/>
                  </a:lnTo>
                  <a:lnTo>
                    <a:pt x="255556" y="220589"/>
                  </a:lnTo>
                  <a:lnTo>
                    <a:pt x="259937" y="231909"/>
                  </a:lnTo>
                  <a:lnTo>
                    <a:pt x="265652" y="232860"/>
                  </a:lnTo>
                  <a:lnTo>
                    <a:pt x="268605" y="240470"/>
                  </a:lnTo>
                  <a:lnTo>
                    <a:pt x="287465" y="249697"/>
                  </a:lnTo>
                  <a:lnTo>
                    <a:pt x="290322" y="235238"/>
                  </a:lnTo>
                  <a:lnTo>
                    <a:pt x="280607" y="228484"/>
                  </a:lnTo>
                  <a:lnTo>
                    <a:pt x="278225" y="230862"/>
                  </a:lnTo>
                  <a:lnTo>
                    <a:pt x="274892" y="223728"/>
                  </a:lnTo>
                  <a:lnTo>
                    <a:pt x="265176" y="226962"/>
                  </a:lnTo>
                  <a:lnTo>
                    <a:pt x="263366" y="221540"/>
                  </a:lnTo>
                  <a:lnTo>
                    <a:pt x="266986" y="218211"/>
                  </a:lnTo>
                  <a:lnTo>
                    <a:pt x="266319" y="212408"/>
                  </a:lnTo>
                  <a:lnTo>
                    <a:pt x="262033" y="211838"/>
                  </a:lnTo>
                  <a:lnTo>
                    <a:pt x="258890" y="215833"/>
                  </a:lnTo>
                  <a:lnTo>
                    <a:pt x="255746" y="212979"/>
                  </a:lnTo>
                  <a:lnTo>
                    <a:pt x="256985" y="206321"/>
                  </a:lnTo>
                  <a:lnTo>
                    <a:pt x="252032" y="197094"/>
                  </a:lnTo>
                  <a:lnTo>
                    <a:pt x="250031" y="164847"/>
                  </a:lnTo>
                  <a:lnTo>
                    <a:pt x="247174" y="159425"/>
                  </a:lnTo>
                  <a:lnTo>
                    <a:pt x="248984" y="151340"/>
                  </a:lnTo>
                  <a:lnTo>
                    <a:pt x="243459" y="147630"/>
                  </a:lnTo>
                  <a:lnTo>
                    <a:pt x="245840" y="141162"/>
                  </a:lnTo>
                  <a:lnTo>
                    <a:pt x="239840" y="121091"/>
                  </a:lnTo>
                  <a:lnTo>
                    <a:pt x="242983" y="119474"/>
                  </a:lnTo>
                  <a:lnTo>
                    <a:pt x="242983" y="119474"/>
                  </a:lnTo>
                  <a:lnTo>
                    <a:pt x="262985" y="131269"/>
                  </a:lnTo>
                  <a:lnTo>
                    <a:pt x="295942" y="136691"/>
                  </a:lnTo>
                  <a:lnTo>
                    <a:pt x="299371" y="128225"/>
                  </a:lnTo>
                  <a:lnTo>
                    <a:pt x="297180" y="108820"/>
                  </a:lnTo>
                  <a:lnTo>
                    <a:pt x="293370" y="105396"/>
                  </a:lnTo>
                  <a:lnTo>
                    <a:pt x="291370" y="92744"/>
                  </a:lnTo>
                  <a:lnTo>
                    <a:pt x="278892" y="80379"/>
                  </a:lnTo>
                  <a:lnTo>
                    <a:pt x="274606" y="68013"/>
                  </a:lnTo>
                  <a:lnTo>
                    <a:pt x="277749" y="58310"/>
                  </a:lnTo>
                  <a:lnTo>
                    <a:pt x="293846" y="38334"/>
                  </a:lnTo>
                  <a:lnTo>
                    <a:pt x="299180" y="5898"/>
                  </a:lnTo>
                  <a:lnTo>
                    <a:pt x="307753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49" name="Forma libre 38">
              <a:extLst>
                <a:ext uri="{FF2B5EF4-FFF2-40B4-BE49-F238E27FC236}">
                  <a16:creationId xmlns:a16="http://schemas.microsoft.com/office/drawing/2014/main" id="{E4B553B4-144C-5003-9D22-624A472A7591}"/>
                </a:ext>
              </a:extLst>
            </p:cNvPr>
            <p:cNvSpPr/>
            <p:nvPr/>
          </p:nvSpPr>
          <p:spPr>
            <a:xfrm>
              <a:off x="8953384" y="2088596"/>
              <a:ext cx="598390" cy="1066548"/>
            </a:xfrm>
            <a:custGeom>
              <a:avLst/>
              <a:gdLst>
                <a:gd name="connsiteX0" fmla="*/ 364046 w 677037"/>
                <a:gd name="connsiteY0" fmla="*/ 27586 h 1206724"/>
                <a:gd name="connsiteX1" fmla="*/ 357854 w 677037"/>
                <a:gd name="connsiteY1" fmla="*/ 30820 h 1206724"/>
                <a:gd name="connsiteX2" fmla="*/ 345662 w 677037"/>
                <a:gd name="connsiteY2" fmla="*/ 47276 h 1206724"/>
                <a:gd name="connsiteX3" fmla="*/ 319183 w 677037"/>
                <a:gd name="connsiteY3" fmla="*/ 54886 h 1206724"/>
                <a:gd name="connsiteX4" fmla="*/ 313277 w 677037"/>
                <a:gd name="connsiteY4" fmla="*/ 61449 h 1206724"/>
                <a:gd name="connsiteX5" fmla="*/ 315849 w 677037"/>
                <a:gd name="connsiteY5" fmla="*/ 68964 h 1206724"/>
                <a:gd name="connsiteX6" fmla="*/ 312515 w 677037"/>
                <a:gd name="connsiteY6" fmla="*/ 79142 h 1206724"/>
                <a:gd name="connsiteX7" fmla="*/ 318230 w 677037"/>
                <a:gd name="connsiteY7" fmla="*/ 83422 h 1206724"/>
                <a:gd name="connsiteX8" fmla="*/ 356330 w 677037"/>
                <a:gd name="connsiteY8" fmla="*/ 85230 h 1206724"/>
                <a:gd name="connsiteX9" fmla="*/ 356807 w 677037"/>
                <a:gd name="connsiteY9" fmla="*/ 93601 h 1206724"/>
                <a:gd name="connsiteX10" fmla="*/ 345662 w 677037"/>
                <a:gd name="connsiteY10" fmla="*/ 107108 h 1206724"/>
                <a:gd name="connsiteX11" fmla="*/ 357759 w 677037"/>
                <a:gd name="connsiteY11" fmla="*/ 115384 h 1206724"/>
                <a:gd name="connsiteX12" fmla="*/ 355663 w 677037"/>
                <a:gd name="connsiteY12" fmla="*/ 138784 h 1206724"/>
                <a:gd name="connsiteX13" fmla="*/ 357950 w 677037"/>
                <a:gd name="connsiteY13" fmla="*/ 151911 h 1206724"/>
                <a:gd name="connsiteX14" fmla="*/ 368903 w 677037"/>
                <a:gd name="connsiteY14" fmla="*/ 162660 h 1206724"/>
                <a:gd name="connsiteX15" fmla="*/ 372904 w 677037"/>
                <a:gd name="connsiteY15" fmla="*/ 193004 h 1206724"/>
                <a:gd name="connsiteX16" fmla="*/ 357283 w 677037"/>
                <a:gd name="connsiteY16" fmla="*/ 206226 h 1206724"/>
                <a:gd name="connsiteX17" fmla="*/ 349568 w 677037"/>
                <a:gd name="connsiteY17" fmla="*/ 228960 h 1206724"/>
                <a:gd name="connsiteX18" fmla="*/ 350806 w 677037"/>
                <a:gd name="connsiteY18" fmla="*/ 239614 h 1206724"/>
                <a:gd name="connsiteX19" fmla="*/ 364808 w 677037"/>
                <a:gd name="connsiteY19" fmla="*/ 239138 h 1206724"/>
                <a:gd name="connsiteX20" fmla="*/ 376714 w 677037"/>
                <a:gd name="connsiteY20" fmla="*/ 245416 h 1206724"/>
                <a:gd name="connsiteX21" fmla="*/ 381667 w 677037"/>
                <a:gd name="connsiteY21" fmla="*/ 252836 h 1206724"/>
                <a:gd name="connsiteX22" fmla="*/ 377190 w 677037"/>
                <a:gd name="connsiteY22" fmla="*/ 265106 h 1206724"/>
                <a:gd name="connsiteX23" fmla="*/ 375000 w 677037"/>
                <a:gd name="connsiteY23" fmla="*/ 295736 h 1206724"/>
                <a:gd name="connsiteX24" fmla="*/ 382619 w 677037"/>
                <a:gd name="connsiteY24" fmla="*/ 303536 h 1206724"/>
                <a:gd name="connsiteX25" fmla="*/ 391001 w 677037"/>
                <a:gd name="connsiteY25" fmla="*/ 300016 h 1206724"/>
                <a:gd name="connsiteX26" fmla="*/ 397383 w 677037"/>
                <a:gd name="connsiteY26" fmla="*/ 303821 h 1206724"/>
                <a:gd name="connsiteX27" fmla="*/ 405384 w 677037"/>
                <a:gd name="connsiteY27" fmla="*/ 321895 h 1206724"/>
                <a:gd name="connsiteX28" fmla="*/ 423291 w 677037"/>
                <a:gd name="connsiteY28" fmla="*/ 323987 h 1206724"/>
                <a:gd name="connsiteX29" fmla="*/ 435102 w 677037"/>
                <a:gd name="connsiteY29" fmla="*/ 363368 h 1206724"/>
                <a:gd name="connsiteX30" fmla="*/ 452438 w 677037"/>
                <a:gd name="connsiteY30" fmla="*/ 387053 h 1206724"/>
                <a:gd name="connsiteX31" fmla="*/ 465868 w 677037"/>
                <a:gd name="connsiteY31" fmla="*/ 385817 h 1206724"/>
                <a:gd name="connsiteX32" fmla="*/ 465296 w 677037"/>
                <a:gd name="connsiteY32" fmla="*/ 395329 h 1206724"/>
                <a:gd name="connsiteX33" fmla="*/ 476441 w 677037"/>
                <a:gd name="connsiteY33" fmla="*/ 410739 h 1206724"/>
                <a:gd name="connsiteX34" fmla="*/ 483013 w 677037"/>
                <a:gd name="connsiteY34" fmla="*/ 411595 h 1206724"/>
                <a:gd name="connsiteX35" fmla="*/ 490157 w 677037"/>
                <a:gd name="connsiteY35" fmla="*/ 404651 h 1206724"/>
                <a:gd name="connsiteX36" fmla="*/ 496157 w 677037"/>
                <a:gd name="connsiteY36" fmla="*/ 405127 h 1206724"/>
                <a:gd name="connsiteX37" fmla="*/ 497872 w 677037"/>
                <a:gd name="connsiteY37" fmla="*/ 410834 h 1206724"/>
                <a:gd name="connsiteX38" fmla="*/ 494443 w 677037"/>
                <a:gd name="connsiteY38" fmla="*/ 417778 h 1206724"/>
                <a:gd name="connsiteX39" fmla="*/ 501682 w 677037"/>
                <a:gd name="connsiteY39" fmla="*/ 430524 h 1206724"/>
                <a:gd name="connsiteX40" fmla="*/ 493205 w 677037"/>
                <a:gd name="connsiteY40" fmla="*/ 433664 h 1206724"/>
                <a:gd name="connsiteX41" fmla="*/ 501015 w 677037"/>
                <a:gd name="connsiteY41" fmla="*/ 438039 h 1206724"/>
                <a:gd name="connsiteX42" fmla="*/ 504539 w 677037"/>
                <a:gd name="connsiteY42" fmla="*/ 444222 h 1206724"/>
                <a:gd name="connsiteX43" fmla="*/ 535781 w 677037"/>
                <a:gd name="connsiteY43" fmla="*/ 448598 h 1206724"/>
                <a:gd name="connsiteX44" fmla="*/ 541973 w 677037"/>
                <a:gd name="connsiteY44" fmla="*/ 454210 h 1206724"/>
                <a:gd name="connsiteX45" fmla="*/ 553307 w 677037"/>
                <a:gd name="connsiteY45" fmla="*/ 476469 h 1206724"/>
                <a:gd name="connsiteX46" fmla="*/ 562356 w 677037"/>
                <a:gd name="connsiteY46" fmla="*/ 481605 h 1206724"/>
                <a:gd name="connsiteX47" fmla="*/ 587693 w 677037"/>
                <a:gd name="connsiteY47" fmla="*/ 467051 h 1206724"/>
                <a:gd name="connsiteX48" fmla="*/ 597884 w 677037"/>
                <a:gd name="connsiteY48" fmla="*/ 468478 h 1206724"/>
                <a:gd name="connsiteX49" fmla="*/ 630079 w 677037"/>
                <a:gd name="connsiteY49" fmla="*/ 461915 h 1206724"/>
                <a:gd name="connsiteX50" fmla="*/ 636651 w 677037"/>
                <a:gd name="connsiteY50" fmla="*/ 466195 h 1206724"/>
                <a:gd name="connsiteX51" fmla="*/ 637985 w 677037"/>
                <a:gd name="connsiteY51" fmla="*/ 480178 h 1206724"/>
                <a:gd name="connsiteX52" fmla="*/ 645509 w 677037"/>
                <a:gd name="connsiteY52" fmla="*/ 489786 h 1206724"/>
                <a:gd name="connsiteX53" fmla="*/ 642652 w 677037"/>
                <a:gd name="connsiteY53" fmla="*/ 521652 h 1206724"/>
                <a:gd name="connsiteX54" fmla="*/ 648272 w 677037"/>
                <a:gd name="connsiteY54" fmla="*/ 536110 h 1206724"/>
                <a:gd name="connsiteX55" fmla="*/ 643795 w 677037"/>
                <a:gd name="connsiteY55" fmla="*/ 543435 h 1206724"/>
                <a:gd name="connsiteX56" fmla="*/ 641890 w 677037"/>
                <a:gd name="connsiteY56" fmla="*/ 563125 h 1206724"/>
                <a:gd name="connsiteX57" fmla="*/ 648462 w 677037"/>
                <a:gd name="connsiteY57" fmla="*/ 578059 h 1206724"/>
                <a:gd name="connsiteX58" fmla="*/ 644557 w 677037"/>
                <a:gd name="connsiteY58" fmla="*/ 585669 h 1206724"/>
                <a:gd name="connsiteX59" fmla="*/ 653987 w 677037"/>
                <a:gd name="connsiteY59" fmla="*/ 593564 h 1206724"/>
                <a:gd name="connsiteX60" fmla="*/ 672942 w 677037"/>
                <a:gd name="connsiteY60" fmla="*/ 599557 h 1206724"/>
                <a:gd name="connsiteX61" fmla="*/ 676751 w 677037"/>
                <a:gd name="connsiteY61" fmla="*/ 602030 h 1206724"/>
                <a:gd name="connsiteX62" fmla="*/ 677037 w 677037"/>
                <a:gd name="connsiteY62" fmla="*/ 606977 h 1206724"/>
                <a:gd name="connsiteX63" fmla="*/ 662369 w 677037"/>
                <a:gd name="connsiteY63" fmla="*/ 622006 h 1206724"/>
                <a:gd name="connsiteX64" fmla="*/ 656749 w 677037"/>
                <a:gd name="connsiteY64" fmla="*/ 635038 h 1206724"/>
                <a:gd name="connsiteX65" fmla="*/ 644843 w 677037"/>
                <a:gd name="connsiteY65" fmla="*/ 640935 h 1206724"/>
                <a:gd name="connsiteX66" fmla="*/ 631888 w 677037"/>
                <a:gd name="connsiteY66" fmla="*/ 654633 h 1206724"/>
                <a:gd name="connsiteX67" fmla="*/ 624459 w 677037"/>
                <a:gd name="connsiteY67" fmla="*/ 655394 h 1206724"/>
                <a:gd name="connsiteX68" fmla="*/ 615029 w 677037"/>
                <a:gd name="connsiteY68" fmla="*/ 666143 h 1206724"/>
                <a:gd name="connsiteX69" fmla="*/ 573310 w 677037"/>
                <a:gd name="connsiteY69" fmla="*/ 674228 h 1206724"/>
                <a:gd name="connsiteX70" fmla="*/ 563880 w 677037"/>
                <a:gd name="connsiteY70" fmla="*/ 685072 h 1206724"/>
                <a:gd name="connsiteX71" fmla="*/ 556736 w 677037"/>
                <a:gd name="connsiteY71" fmla="*/ 704382 h 1206724"/>
                <a:gd name="connsiteX72" fmla="*/ 530067 w 677037"/>
                <a:gd name="connsiteY72" fmla="*/ 702289 h 1206724"/>
                <a:gd name="connsiteX73" fmla="*/ 524256 w 677037"/>
                <a:gd name="connsiteY73" fmla="*/ 691160 h 1206724"/>
                <a:gd name="connsiteX74" fmla="*/ 519398 w 677037"/>
                <a:gd name="connsiteY74" fmla="*/ 690780 h 1206724"/>
                <a:gd name="connsiteX75" fmla="*/ 505492 w 677037"/>
                <a:gd name="connsiteY75" fmla="*/ 709519 h 1206724"/>
                <a:gd name="connsiteX76" fmla="*/ 493490 w 677037"/>
                <a:gd name="connsiteY76" fmla="*/ 713419 h 1206724"/>
                <a:gd name="connsiteX77" fmla="*/ 491109 w 677037"/>
                <a:gd name="connsiteY77" fmla="*/ 717224 h 1206724"/>
                <a:gd name="connsiteX78" fmla="*/ 496824 w 677037"/>
                <a:gd name="connsiteY78" fmla="*/ 738531 h 1206724"/>
                <a:gd name="connsiteX79" fmla="*/ 503206 w 677037"/>
                <a:gd name="connsiteY79" fmla="*/ 741955 h 1206724"/>
                <a:gd name="connsiteX80" fmla="*/ 499586 w 677037"/>
                <a:gd name="connsiteY80" fmla="*/ 757841 h 1206724"/>
                <a:gd name="connsiteX81" fmla="*/ 491014 w 677037"/>
                <a:gd name="connsiteY81" fmla="*/ 758697 h 1206724"/>
                <a:gd name="connsiteX82" fmla="*/ 482251 w 677037"/>
                <a:gd name="connsiteY82" fmla="*/ 765261 h 1206724"/>
                <a:gd name="connsiteX83" fmla="*/ 477774 w 677037"/>
                <a:gd name="connsiteY83" fmla="*/ 780480 h 1206724"/>
                <a:gd name="connsiteX84" fmla="*/ 467106 w 677037"/>
                <a:gd name="connsiteY84" fmla="*/ 784761 h 1206724"/>
                <a:gd name="connsiteX85" fmla="*/ 463487 w 677037"/>
                <a:gd name="connsiteY85" fmla="*/ 770302 h 1206724"/>
                <a:gd name="connsiteX86" fmla="*/ 459867 w 677037"/>
                <a:gd name="connsiteY86" fmla="*/ 771539 h 1206724"/>
                <a:gd name="connsiteX87" fmla="*/ 456438 w 677037"/>
                <a:gd name="connsiteY87" fmla="*/ 781431 h 1206724"/>
                <a:gd name="connsiteX88" fmla="*/ 445484 w 677037"/>
                <a:gd name="connsiteY88" fmla="*/ 785902 h 1206724"/>
                <a:gd name="connsiteX89" fmla="*/ 434816 w 677037"/>
                <a:gd name="connsiteY89" fmla="*/ 801122 h 1206724"/>
                <a:gd name="connsiteX90" fmla="*/ 418052 w 677037"/>
                <a:gd name="connsiteY90" fmla="*/ 800171 h 1206724"/>
                <a:gd name="connsiteX91" fmla="*/ 405670 w 677037"/>
                <a:gd name="connsiteY91" fmla="*/ 820432 h 1206724"/>
                <a:gd name="connsiteX92" fmla="*/ 378333 w 677037"/>
                <a:gd name="connsiteY92" fmla="*/ 832512 h 1206724"/>
                <a:gd name="connsiteX93" fmla="*/ 359378 w 677037"/>
                <a:gd name="connsiteY93" fmla="*/ 845354 h 1206724"/>
                <a:gd name="connsiteX94" fmla="*/ 352806 w 677037"/>
                <a:gd name="connsiteY94" fmla="*/ 865329 h 1206724"/>
                <a:gd name="connsiteX95" fmla="*/ 354902 w 677037"/>
                <a:gd name="connsiteY95" fmla="*/ 867993 h 1206724"/>
                <a:gd name="connsiteX96" fmla="*/ 372332 w 677037"/>
                <a:gd name="connsiteY96" fmla="*/ 867137 h 1206724"/>
                <a:gd name="connsiteX97" fmla="*/ 384334 w 677037"/>
                <a:gd name="connsiteY97" fmla="*/ 892059 h 1206724"/>
                <a:gd name="connsiteX98" fmla="*/ 376142 w 677037"/>
                <a:gd name="connsiteY98" fmla="*/ 956457 h 1206724"/>
                <a:gd name="connsiteX99" fmla="*/ 393002 w 677037"/>
                <a:gd name="connsiteY99" fmla="*/ 976337 h 1206724"/>
                <a:gd name="connsiteX100" fmla="*/ 406337 w 677037"/>
                <a:gd name="connsiteY100" fmla="*/ 1010962 h 1206724"/>
                <a:gd name="connsiteX101" fmla="*/ 419386 w 677037"/>
                <a:gd name="connsiteY101" fmla="*/ 1018286 h 1206724"/>
                <a:gd name="connsiteX102" fmla="*/ 426625 w 677037"/>
                <a:gd name="connsiteY102" fmla="*/ 1040545 h 1206724"/>
                <a:gd name="connsiteX103" fmla="*/ 405194 w 677037"/>
                <a:gd name="connsiteY103" fmla="*/ 1036360 h 1206724"/>
                <a:gd name="connsiteX104" fmla="*/ 401765 w 677037"/>
                <a:gd name="connsiteY104" fmla="*/ 1037311 h 1206724"/>
                <a:gd name="connsiteX105" fmla="*/ 398526 w 677037"/>
                <a:gd name="connsiteY105" fmla="*/ 1051674 h 1206724"/>
                <a:gd name="connsiteX106" fmla="*/ 381762 w 677037"/>
                <a:gd name="connsiteY106" fmla="*/ 1060901 h 1206724"/>
                <a:gd name="connsiteX107" fmla="*/ 375000 w 677037"/>
                <a:gd name="connsiteY107" fmla="*/ 1062328 h 1206724"/>
                <a:gd name="connsiteX108" fmla="*/ 350711 w 677037"/>
                <a:gd name="connsiteY108" fmla="*/ 1055860 h 1206724"/>
                <a:gd name="connsiteX109" fmla="*/ 328708 w 677037"/>
                <a:gd name="connsiteY109" fmla="*/ 1067560 h 1206724"/>
                <a:gd name="connsiteX110" fmla="*/ 322421 w 677037"/>
                <a:gd name="connsiteY110" fmla="*/ 1094289 h 1206724"/>
                <a:gd name="connsiteX111" fmla="*/ 308325 w 677037"/>
                <a:gd name="connsiteY111" fmla="*/ 1111126 h 1206724"/>
                <a:gd name="connsiteX112" fmla="*/ 305181 w 677037"/>
                <a:gd name="connsiteY112" fmla="*/ 1120258 h 1206724"/>
                <a:gd name="connsiteX113" fmla="*/ 308896 w 677037"/>
                <a:gd name="connsiteY113" fmla="*/ 1147273 h 1206724"/>
                <a:gd name="connsiteX114" fmla="*/ 306896 w 677037"/>
                <a:gd name="connsiteY114" fmla="*/ 1164109 h 1206724"/>
                <a:gd name="connsiteX115" fmla="*/ 277463 w 677037"/>
                <a:gd name="connsiteY115" fmla="*/ 1160494 h 1206724"/>
                <a:gd name="connsiteX116" fmla="*/ 269843 w 677037"/>
                <a:gd name="connsiteY116" fmla="*/ 1166963 h 1206724"/>
                <a:gd name="connsiteX117" fmla="*/ 275082 w 677037"/>
                <a:gd name="connsiteY117" fmla="*/ 1179804 h 1206724"/>
                <a:gd name="connsiteX118" fmla="*/ 270986 w 677037"/>
                <a:gd name="connsiteY118" fmla="*/ 1187129 h 1206724"/>
                <a:gd name="connsiteX119" fmla="*/ 270986 w 677037"/>
                <a:gd name="connsiteY119" fmla="*/ 1187129 h 1206724"/>
                <a:gd name="connsiteX120" fmla="*/ 233839 w 677037"/>
                <a:gd name="connsiteY120" fmla="*/ 1180090 h 1206724"/>
                <a:gd name="connsiteX121" fmla="*/ 211550 w 677037"/>
                <a:gd name="connsiteY121" fmla="*/ 1206724 h 1206724"/>
                <a:gd name="connsiteX122" fmla="*/ 197263 w 677037"/>
                <a:gd name="connsiteY122" fmla="*/ 1199875 h 1206724"/>
                <a:gd name="connsiteX123" fmla="*/ 185452 w 677037"/>
                <a:gd name="connsiteY123" fmla="*/ 1185892 h 1206724"/>
                <a:gd name="connsiteX124" fmla="*/ 180118 w 677037"/>
                <a:gd name="connsiteY124" fmla="*/ 1170197 h 1206724"/>
                <a:gd name="connsiteX125" fmla="*/ 177737 w 677037"/>
                <a:gd name="connsiteY125" fmla="*/ 1131292 h 1206724"/>
                <a:gd name="connsiteX126" fmla="*/ 172879 w 677037"/>
                <a:gd name="connsiteY126" fmla="*/ 1119211 h 1206724"/>
                <a:gd name="connsiteX127" fmla="*/ 183833 w 677037"/>
                <a:gd name="connsiteY127" fmla="*/ 1065943 h 1206724"/>
                <a:gd name="connsiteX128" fmla="*/ 182785 w 677037"/>
                <a:gd name="connsiteY128" fmla="*/ 1057477 h 1206724"/>
                <a:gd name="connsiteX129" fmla="*/ 173546 w 677037"/>
                <a:gd name="connsiteY129" fmla="*/ 1043589 h 1206724"/>
                <a:gd name="connsiteX130" fmla="*/ 175546 w 677037"/>
                <a:gd name="connsiteY130" fmla="*/ 1002020 h 1206724"/>
                <a:gd name="connsiteX131" fmla="*/ 167164 w 677037"/>
                <a:gd name="connsiteY131" fmla="*/ 980618 h 1206724"/>
                <a:gd name="connsiteX132" fmla="*/ 143542 w 677037"/>
                <a:gd name="connsiteY132" fmla="*/ 950845 h 1206724"/>
                <a:gd name="connsiteX133" fmla="*/ 144780 w 677037"/>
                <a:gd name="connsiteY133" fmla="*/ 937242 h 1206724"/>
                <a:gd name="connsiteX134" fmla="*/ 127730 w 677037"/>
                <a:gd name="connsiteY134" fmla="*/ 920976 h 1206724"/>
                <a:gd name="connsiteX135" fmla="*/ 124968 w 677037"/>
                <a:gd name="connsiteY135" fmla="*/ 913271 h 1206724"/>
                <a:gd name="connsiteX136" fmla="*/ 136398 w 677037"/>
                <a:gd name="connsiteY136" fmla="*/ 898337 h 1206724"/>
                <a:gd name="connsiteX137" fmla="*/ 136875 w 677037"/>
                <a:gd name="connsiteY137" fmla="*/ 895198 h 1206724"/>
                <a:gd name="connsiteX138" fmla="*/ 130302 w 677037"/>
                <a:gd name="connsiteY138" fmla="*/ 892725 h 1206724"/>
                <a:gd name="connsiteX139" fmla="*/ 134874 w 677037"/>
                <a:gd name="connsiteY139" fmla="*/ 877791 h 1206724"/>
                <a:gd name="connsiteX140" fmla="*/ 121634 w 677037"/>
                <a:gd name="connsiteY140" fmla="*/ 873034 h 1206724"/>
                <a:gd name="connsiteX141" fmla="*/ 111633 w 677037"/>
                <a:gd name="connsiteY141" fmla="*/ 874842 h 1206724"/>
                <a:gd name="connsiteX142" fmla="*/ 95250 w 677037"/>
                <a:gd name="connsiteY142" fmla="*/ 852773 h 1206724"/>
                <a:gd name="connsiteX143" fmla="*/ 95250 w 677037"/>
                <a:gd name="connsiteY143" fmla="*/ 852773 h 1206724"/>
                <a:gd name="connsiteX144" fmla="*/ 100489 w 677037"/>
                <a:gd name="connsiteY144" fmla="*/ 848778 h 1206724"/>
                <a:gd name="connsiteX145" fmla="*/ 100489 w 677037"/>
                <a:gd name="connsiteY145" fmla="*/ 848778 h 1206724"/>
                <a:gd name="connsiteX146" fmla="*/ 110014 w 677037"/>
                <a:gd name="connsiteY146" fmla="*/ 817768 h 1206724"/>
                <a:gd name="connsiteX147" fmla="*/ 103823 w 677037"/>
                <a:gd name="connsiteY147" fmla="*/ 806068 h 1206724"/>
                <a:gd name="connsiteX148" fmla="*/ 102775 w 677037"/>
                <a:gd name="connsiteY148" fmla="*/ 792846 h 1206724"/>
                <a:gd name="connsiteX149" fmla="*/ 89630 w 677037"/>
                <a:gd name="connsiteY149" fmla="*/ 778102 h 1206724"/>
                <a:gd name="connsiteX150" fmla="*/ 92678 w 677037"/>
                <a:gd name="connsiteY150" fmla="*/ 766687 h 1206724"/>
                <a:gd name="connsiteX151" fmla="*/ 89916 w 677037"/>
                <a:gd name="connsiteY151" fmla="*/ 758792 h 1206724"/>
                <a:gd name="connsiteX152" fmla="*/ 91440 w 677037"/>
                <a:gd name="connsiteY152" fmla="*/ 755273 h 1206724"/>
                <a:gd name="connsiteX153" fmla="*/ 114395 w 677037"/>
                <a:gd name="connsiteY153" fmla="*/ 754702 h 1206724"/>
                <a:gd name="connsiteX154" fmla="*/ 116300 w 677037"/>
                <a:gd name="connsiteY154" fmla="*/ 750992 h 1206724"/>
                <a:gd name="connsiteX155" fmla="*/ 115443 w 677037"/>
                <a:gd name="connsiteY155" fmla="*/ 730446 h 1206724"/>
                <a:gd name="connsiteX156" fmla="*/ 106966 w 677037"/>
                <a:gd name="connsiteY156" fmla="*/ 702575 h 1206724"/>
                <a:gd name="connsiteX157" fmla="*/ 123158 w 677037"/>
                <a:gd name="connsiteY157" fmla="*/ 671945 h 1206724"/>
                <a:gd name="connsiteX158" fmla="*/ 140208 w 677037"/>
                <a:gd name="connsiteY158" fmla="*/ 666523 h 1206724"/>
                <a:gd name="connsiteX159" fmla="*/ 137446 w 677037"/>
                <a:gd name="connsiteY159" fmla="*/ 658818 h 1206724"/>
                <a:gd name="connsiteX160" fmla="*/ 146400 w 677037"/>
                <a:gd name="connsiteY160" fmla="*/ 655870 h 1206724"/>
                <a:gd name="connsiteX161" fmla="*/ 162973 w 677037"/>
                <a:gd name="connsiteY161" fmla="*/ 657487 h 1206724"/>
                <a:gd name="connsiteX162" fmla="*/ 175451 w 677037"/>
                <a:gd name="connsiteY162" fmla="*/ 672041 h 1206724"/>
                <a:gd name="connsiteX163" fmla="*/ 207931 w 677037"/>
                <a:gd name="connsiteY163" fmla="*/ 680411 h 1206724"/>
                <a:gd name="connsiteX164" fmla="*/ 226409 w 677037"/>
                <a:gd name="connsiteY164" fmla="*/ 680697 h 1206724"/>
                <a:gd name="connsiteX165" fmla="*/ 229648 w 677037"/>
                <a:gd name="connsiteY165" fmla="*/ 678794 h 1206724"/>
                <a:gd name="connsiteX166" fmla="*/ 231077 w 677037"/>
                <a:gd name="connsiteY166" fmla="*/ 667855 h 1206724"/>
                <a:gd name="connsiteX167" fmla="*/ 238220 w 677037"/>
                <a:gd name="connsiteY167" fmla="*/ 659389 h 1206724"/>
                <a:gd name="connsiteX168" fmla="*/ 234506 w 677037"/>
                <a:gd name="connsiteY168" fmla="*/ 650353 h 1206724"/>
                <a:gd name="connsiteX169" fmla="*/ 226124 w 677037"/>
                <a:gd name="connsiteY169" fmla="*/ 647309 h 1206724"/>
                <a:gd name="connsiteX170" fmla="*/ 221361 w 677037"/>
                <a:gd name="connsiteY170" fmla="*/ 639699 h 1206724"/>
                <a:gd name="connsiteX171" fmla="*/ 187071 w 677037"/>
                <a:gd name="connsiteY171" fmla="*/ 633706 h 1206724"/>
                <a:gd name="connsiteX172" fmla="*/ 191929 w 677037"/>
                <a:gd name="connsiteY172" fmla="*/ 623718 h 1206724"/>
                <a:gd name="connsiteX173" fmla="*/ 160687 w 677037"/>
                <a:gd name="connsiteY173" fmla="*/ 605835 h 1206724"/>
                <a:gd name="connsiteX174" fmla="*/ 152876 w 677037"/>
                <a:gd name="connsiteY174" fmla="*/ 597750 h 1206724"/>
                <a:gd name="connsiteX175" fmla="*/ 147542 w 677037"/>
                <a:gd name="connsiteY175" fmla="*/ 565313 h 1206724"/>
                <a:gd name="connsiteX176" fmla="*/ 144209 w 677037"/>
                <a:gd name="connsiteY176" fmla="*/ 561889 h 1206724"/>
                <a:gd name="connsiteX177" fmla="*/ 123920 w 677037"/>
                <a:gd name="connsiteY177" fmla="*/ 561128 h 1206724"/>
                <a:gd name="connsiteX178" fmla="*/ 115919 w 677037"/>
                <a:gd name="connsiteY178" fmla="*/ 554850 h 1206724"/>
                <a:gd name="connsiteX179" fmla="*/ 105346 w 677037"/>
                <a:gd name="connsiteY179" fmla="*/ 553518 h 1206724"/>
                <a:gd name="connsiteX180" fmla="*/ 97346 w 677037"/>
                <a:gd name="connsiteY180" fmla="*/ 536586 h 1206724"/>
                <a:gd name="connsiteX181" fmla="*/ 95060 w 677037"/>
                <a:gd name="connsiteY181" fmla="*/ 513091 h 1206724"/>
                <a:gd name="connsiteX182" fmla="*/ 104489 w 677037"/>
                <a:gd name="connsiteY182" fmla="*/ 485505 h 1206724"/>
                <a:gd name="connsiteX183" fmla="*/ 100870 w 677037"/>
                <a:gd name="connsiteY183" fmla="*/ 479417 h 1206724"/>
                <a:gd name="connsiteX184" fmla="*/ 92678 w 677037"/>
                <a:gd name="connsiteY184" fmla="*/ 478656 h 1206724"/>
                <a:gd name="connsiteX185" fmla="*/ 79153 w 677037"/>
                <a:gd name="connsiteY185" fmla="*/ 467717 h 1206724"/>
                <a:gd name="connsiteX186" fmla="*/ 69152 w 677037"/>
                <a:gd name="connsiteY186" fmla="*/ 438134 h 1206724"/>
                <a:gd name="connsiteX187" fmla="*/ 43434 w 677037"/>
                <a:gd name="connsiteY187" fmla="*/ 418920 h 1206724"/>
                <a:gd name="connsiteX188" fmla="*/ 191 w 677037"/>
                <a:gd name="connsiteY188" fmla="*/ 373451 h 1206724"/>
                <a:gd name="connsiteX189" fmla="*/ 0 w 677037"/>
                <a:gd name="connsiteY189" fmla="*/ 361085 h 1206724"/>
                <a:gd name="connsiteX190" fmla="*/ 23051 w 677037"/>
                <a:gd name="connsiteY190" fmla="*/ 338065 h 1206724"/>
                <a:gd name="connsiteX191" fmla="*/ 32957 w 677037"/>
                <a:gd name="connsiteY191" fmla="*/ 312097 h 1206724"/>
                <a:gd name="connsiteX192" fmla="*/ 41243 w 677037"/>
                <a:gd name="connsiteY192" fmla="*/ 303536 h 1206724"/>
                <a:gd name="connsiteX193" fmla="*/ 74676 w 677037"/>
                <a:gd name="connsiteY193" fmla="*/ 300872 h 1206724"/>
                <a:gd name="connsiteX194" fmla="*/ 99536 w 677037"/>
                <a:gd name="connsiteY194" fmla="*/ 284702 h 1206724"/>
                <a:gd name="connsiteX195" fmla="*/ 130016 w 677037"/>
                <a:gd name="connsiteY195" fmla="*/ 285082 h 1206724"/>
                <a:gd name="connsiteX196" fmla="*/ 140875 w 677037"/>
                <a:gd name="connsiteY196" fmla="*/ 264250 h 1206724"/>
                <a:gd name="connsiteX197" fmla="*/ 150876 w 677037"/>
                <a:gd name="connsiteY197" fmla="*/ 256926 h 1206724"/>
                <a:gd name="connsiteX198" fmla="*/ 158877 w 677037"/>
                <a:gd name="connsiteY198" fmla="*/ 235618 h 1206724"/>
                <a:gd name="connsiteX199" fmla="*/ 154877 w 677037"/>
                <a:gd name="connsiteY199" fmla="*/ 186821 h 1206724"/>
                <a:gd name="connsiteX200" fmla="*/ 135350 w 677037"/>
                <a:gd name="connsiteY200" fmla="*/ 172742 h 1206724"/>
                <a:gd name="connsiteX201" fmla="*/ 129350 w 677037"/>
                <a:gd name="connsiteY201" fmla="*/ 172077 h 1206724"/>
                <a:gd name="connsiteX202" fmla="*/ 122682 w 677037"/>
                <a:gd name="connsiteY202" fmla="*/ 201755 h 1206724"/>
                <a:gd name="connsiteX203" fmla="*/ 117062 w 677037"/>
                <a:gd name="connsiteY203" fmla="*/ 202231 h 1206724"/>
                <a:gd name="connsiteX204" fmla="*/ 90202 w 677037"/>
                <a:gd name="connsiteY204" fmla="*/ 182540 h 1206724"/>
                <a:gd name="connsiteX205" fmla="*/ 87821 w 677037"/>
                <a:gd name="connsiteY205" fmla="*/ 150769 h 1206724"/>
                <a:gd name="connsiteX206" fmla="*/ 105251 w 677037"/>
                <a:gd name="connsiteY206" fmla="*/ 122423 h 1206724"/>
                <a:gd name="connsiteX207" fmla="*/ 116586 w 677037"/>
                <a:gd name="connsiteY207" fmla="*/ 112530 h 1206724"/>
                <a:gd name="connsiteX208" fmla="*/ 127921 w 677037"/>
                <a:gd name="connsiteY208" fmla="*/ 116145 h 1206724"/>
                <a:gd name="connsiteX209" fmla="*/ 147923 w 677037"/>
                <a:gd name="connsiteY209" fmla="*/ 107393 h 1206724"/>
                <a:gd name="connsiteX210" fmla="*/ 169164 w 677037"/>
                <a:gd name="connsiteY210" fmla="*/ 108535 h 1206724"/>
                <a:gd name="connsiteX211" fmla="*/ 175165 w 677037"/>
                <a:gd name="connsiteY211" fmla="*/ 103874 h 1206724"/>
                <a:gd name="connsiteX212" fmla="*/ 173641 w 677037"/>
                <a:gd name="connsiteY212" fmla="*/ 82091 h 1206724"/>
                <a:gd name="connsiteX213" fmla="*/ 176403 w 677037"/>
                <a:gd name="connsiteY213" fmla="*/ 74576 h 1206724"/>
                <a:gd name="connsiteX214" fmla="*/ 192500 w 677037"/>
                <a:gd name="connsiteY214" fmla="*/ 49844 h 1206724"/>
                <a:gd name="connsiteX215" fmla="*/ 197739 w 677037"/>
                <a:gd name="connsiteY215" fmla="*/ 27586 h 1206724"/>
                <a:gd name="connsiteX216" fmla="*/ 208502 w 677037"/>
                <a:gd name="connsiteY216" fmla="*/ 21593 h 1206724"/>
                <a:gd name="connsiteX217" fmla="*/ 243459 w 677037"/>
                <a:gd name="connsiteY217" fmla="*/ 19120 h 1206724"/>
                <a:gd name="connsiteX218" fmla="*/ 296037 w 677037"/>
                <a:gd name="connsiteY218" fmla="*/ 27871 h 1206724"/>
                <a:gd name="connsiteX219" fmla="*/ 314325 w 677037"/>
                <a:gd name="connsiteY219" fmla="*/ 15505 h 1206724"/>
                <a:gd name="connsiteX220" fmla="*/ 323374 w 677037"/>
                <a:gd name="connsiteY220" fmla="*/ 14934 h 1206724"/>
                <a:gd name="connsiteX221" fmla="*/ 333756 w 677037"/>
                <a:gd name="connsiteY221" fmla="*/ 7420 h 1206724"/>
                <a:gd name="connsiteX222" fmla="*/ 336233 w 677037"/>
                <a:gd name="connsiteY222" fmla="*/ 1617 h 1206724"/>
                <a:gd name="connsiteX223" fmla="*/ 336233 w 677037"/>
                <a:gd name="connsiteY223" fmla="*/ 1617 h 1206724"/>
                <a:gd name="connsiteX224" fmla="*/ 343376 w 677037"/>
                <a:gd name="connsiteY224" fmla="*/ 0 h 1206724"/>
                <a:gd name="connsiteX225" fmla="*/ 345662 w 677037"/>
                <a:gd name="connsiteY225" fmla="*/ 8846 h 1206724"/>
                <a:gd name="connsiteX226" fmla="*/ 352996 w 677037"/>
                <a:gd name="connsiteY226" fmla="*/ 11225 h 120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677037" h="1206724">
                  <a:moveTo>
                    <a:pt x="364046" y="27586"/>
                  </a:moveTo>
                  <a:lnTo>
                    <a:pt x="357854" y="30820"/>
                  </a:lnTo>
                  <a:lnTo>
                    <a:pt x="345662" y="47276"/>
                  </a:lnTo>
                  <a:lnTo>
                    <a:pt x="319183" y="54886"/>
                  </a:lnTo>
                  <a:lnTo>
                    <a:pt x="313277" y="61449"/>
                  </a:lnTo>
                  <a:lnTo>
                    <a:pt x="315849" y="68964"/>
                  </a:lnTo>
                  <a:lnTo>
                    <a:pt x="312515" y="79142"/>
                  </a:lnTo>
                  <a:lnTo>
                    <a:pt x="318230" y="83422"/>
                  </a:lnTo>
                  <a:lnTo>
                    <a:pt x="356330" y="85230"/>
                  </a:lnTo>
                  <a:lnTo>
                    <a:pt x="356807" y="93601"/>
                  </a:lnTo>
                  <a:lnTo>
                    <a:pt x="345662" y="107108"/>
                  </a:lnTo>
                  <a:lnTo>
                    <a:pt x="357759" y="115384"/>
                  </a:lnTo>
                  <a:lnTo>
                    <a:pt x="355663" y="138784"/>
                  </a:lnTo>
                  <a:lnTo>
                    <a:pt x="357950" y="151911"/>
                  </a:lnTo>
                  <a:lnTo>
                    <a:pt x="368903" y="162660"/>
                  </a:lnTo>
                  <a:lnTo>
                    <a:pt x="372904" y="193004"/>
                  </a:lnTo>
                  <a:lnTo>
                    <a:pt x="357283" y="206226"/>
                  </a:lnTo>
                  <a:lnTo>
                    <a:pt x="349568" y="228960"/>
                  </a:lnTo>
                  <a:lnTo>
                    <a:pt x="350806" y="239614"/>
                  </a:lnTo>
                  <a:lnTo>
                    <a:pt x="364808" y="239138"/>
                  </a:lnTo>
                  <a:lnTo>
                    <a:pt x="376714" y="245416"/>
                  </a:lnTo>
                  <a:lnTo>
                    <a:pt x="381667" y="252836"/>
                  </a:lnTo>
                  <a:lnTo>
                    <a:pt x="377190" y="265106"/>
                  </a:lnTo>
                  <a:lnTo>
                    <a:pt x="375000" y="295736"/>
                  </a:lnTo>
                  <a:lnTo>
                    <a:pt x="382619" y="303536"/>
                  </a:lnTo>
                  <a:lnTo>
                    <a:pt x="391001" y="300016"/>
                  </a:lnTo>
                  <a:lnTo>
                    <a:pt x="397383" y="303821"/>
                  </a:lnTo>
                  <a:lnTo>
                    <a:pt x="405384" y="321895"/>
                  </a:lnTo>
                  <a:lnTo>
                    <a:pt x="423291" y="323987"/>
                  </a:lnTo>
                  <a:lnTo>
                    <a:pt x="435102" y="363368"/>
                  </a:lnTo>
                  <a:lnTo>
                    <a:pt x="452438" y="387053"/>
                  </a:lnTo>
                  <a:lnTo>
                    <a:pt x="465868" y="385817"/>
                  </a:lnTo>
                  <a:lnTo>
                    <a:pt x="465296" y="395329"/>
                  </a:lnTo>
                  <a:lnTo>
                    <a:pt x="476441" y="410739"/>
                  </a:lnTo>
                  <a:lnTo>
                    <a:pt x="483013" y="411595"/>
                  </a:lnTo>
                  <a:lnTo>
                    <a:pt x="490157" y="404651"/>
                  </a:lnTo>
                  <a:lnTo>
                    <a:pt x="496157" y="405127"/>
                  </a:lnTo>
                  <a:lnTo>
                    <a:pt x="497872" y="410834"/>
                  </a:lnTo>
                  <a:lnTo>
                    <a:pt x="494443" y="417778"/>
                  </a:lnTo>
                  <a:lnTo>
                    <a:pt x="501682" y="430524"/>
                  </a:lnTo>
                  <a:lnTo>
                    <a:pt x="493205" y="433664"/>
                  </a:lnTo>
                  <a:lnTo>
                    <a:pt x="501015" y="438039"/>
                  </a:lnTo>
                  <a:lnTo>
                    <a:pt x="504539" y="444222"/>
                  </a:lnTo>
                  <a:lnTo>
                    <a:pt x="535781" y="448598"/>
                  </a:lnTo>
                  <a:lnTo>
                    <a:pt x="541973" y="454210"/>
                  </a:lnTo>
                  <a:lnTo>
                    <a:pt x="553307" y="476469"/>
                  </a:lnTo>
                  <a:lnTo>
                    <a:pt x="562356" y="481605"/>
                  </a:lnTo>
                  <a:lnTo>
                    <a:pt x="587693" y="467051"/>
                  </a:lnTo>
                  <a:lnTo>
                    <a:pt x="597884" y="468478"/>
                  </a:lnTo>
                  <a:lnTo>
                    <a:pt x="630079" y="461915"/>
                  </a:lnTo>
                  <a:lnTo>
                    <a:pt x="636651" y="466195"/>
                  </a:lnTo>
                  <a:lnTo>
                    <a:pt x="637985" y="480178"/>
                  </a:lnTo>
                  <a:lnTo>
                    <a:pt x="645509" y="489786"/>
                  </a:lnTo>
                  <a:lnTo>
                    <a:pt x="642652" y="521652"/>
                  </a:lnTo>
                  <a:lnTo>
                    <a:pt x="648272" y="536110"/>
                  </a:lnTo>
                  <a:lnTo>
                    <a:pt x="643795" y="543435"/>
                  </a:lnTo>
                  <a:lnTo>
                    <a:pt x="641890" y="563125"/>
                  </a:lnTo>
                  <a:lnTo>
                    <a:pt x="648462" y="578059"/>
                  </a:lnTo>
                  <a:lnTo>
                    <a:pt x="644557" y="585669"/>
                  </a:lnTo>
                  <a:lnTo>
                    <a:pt x="653987" y="593564"/>
                  </a:lnTo>
                  <a:lnTo>
                    <a:pt x="672942" y="599557"/>
                  </a:lnTo>
                  <a:lnTo>
                    <a:pt x="676751" y="602030"/>
                  </a:lnTo>
                  <a:lnTo>
                    <a:pt x="677037" y="606977"/>
                  </a:lnTo>
                  <a:lnTo>
                    <a:pt x="662369" y="622006"/>
                  </a:lnTo>
                  <a:lnTo>
                    <a:pt x="656749" y="635038"/>
                  </a:lnTo>
                  <a:lnTo>
                    <a:pt x="644843" y="640935"/>
                  </a:lnTo>
                  <a:lnTo>
                    <a:pt x="631888" y="654633"/>
                  </a:lnTo>
                  <a:lnTo>
                    <a:pt x="624459" y="655394"/>
                  </a:lnTo>
                  <a:lnTo>
                    <a:pt x="615029" y="666143"/>
                  </a:lnTo>
                  <a:lnTo>
                    <a:pt x="573310" y="674228"/>
                  </a:lnTo>
                  <a:lnTo>
                    <a:pt x="563880" y="685072"/>
                  </a:lnTo>
                  <a:lnTo>
                    <a:pt x="556736" y="704382"/>
                  </a:lnTo>
                  <a:lnTo>
                    <a:pt x="530067" y="702289"/>
                  </a:lnTo>
                  <a:lnTo>
                    <a:pt x="524256" y="691160"/>
                  </a:lnTo>
                  <a:lnTo>
                    <a:pt x="519398" y="690780"/>
                  </a:lnTo>
                  <a:lnTo>
                    <a:pt x="505492" y="709519"/>
                  </a:lnTo>
                  <a:lnTo>
                    <a:pt x="493490" y="713419"/>
                  </a:lnTo>
                  <a:lnTo>
                    <a:pt x="491109" y="717224"/>
                  </a:lnTo>
                  <a:lnTo>
                    <a:pt x="496824" y="738531"/>
                  </a:lnTo>
                  <a:lnTo>
                    <a:pt x="503206" y="741955"/>
                  </a:lnTo>
                  <a:lnTo>
                    <a:pt x="499586" y="757841"/>
                  </a:lnTo>
                  <a:lnTo>
                    <a:pt x="491014" y="758697"/>
                  </a:lnTo>
                  <a:lnTo>
                    <a:pt x="482251" y="765261"/>
                  </a:lnTo>
                  <a:lnTo>
                    <a:pt x="477774" y="780480"/>
                  </a:lnTo>
                  <a:lnTo>
                    <a:pt x="467106" y="784761"/>
                  </a:lnTo>
                  <a:lnTo>
                    <a:pt x="463487" y="770302"/>
                  </a:lnTo>
                  <a:lnTo>
                    <a:pt x="459867" y="771539"/>
                  </a:lnTo>
                  <a:lnTo>
                    <a:pt x="456438" y="781431"/>
                  </a:lnTo>
                  <a:lnTo>
                    <a:pt x="445484" y="785902"/>
                  </a:lnTo>
                  <a:lnTo>
                    <a:pt x="434816" y="801122"/>
                  </a:lnTo>
                  <a:lnTo>
                    <a:pt x="418052" y="800171"/>
                  </a:lnTo>
                  <a:lnTo>
                    <a:pt x="405670" y="820432"/>
                  </a:lnTo>
                  <a:lnTo>
                    <a:pt x="378333" y="832512"/>
                  </a:lnTo>
                  <a:lnTo>
                    <a:pt x="359378" y="845354"/>
                  </a:lnTo>
                  <a:lnTo>
                    <a:pt x="352806" y="865329"/>
                  </a:lnTo>
                  <a:lnTo>
                    <a:pt x="354902" y="867993"/>
                  </a:lnTo>
                  <a:lnTo>
                    <a:pt x="372332" y="867137"/>
                  </a:lnTo>
                  <a:lnTo>
                    <a:pt x="384334" y="892059"/>
                  </a:lnTo>
                  <a:lnTo>
                    <a:pt x="376142" y="956457"/>
                  </a:lnTo>
                  <a:lnTo>
                    <a:pt x="393002" y="976337"/>
                  </a:lnTo>
                  <a:lnTo>
                    <a:pt x="406337" y="1010962"/>
                  </a:lnTo>
                  <a:lnTo>
                    <a:pt x="419386" y="1018286"/>
                  </a:lnTo>
                  <a:lnTo>
                    <a:pt x="426625" y="1040545"/>
                  </a:lnTo>
                  <a:lnTo>
                    <a:pt x="405194" y="1036360"/>
                  </a:lnTo>
                  <a:lnTo>
                    <a:pt x="401765" y="1037311"/>
                  </a:lnTo>
                  <a:lnTo>
                    <a:pt x="398526" y="1051674"/>
                  </a:lnTo>
                  <a:lnTo>
                    <a:pt x="381762" y="1060901"/>
                  </a:lnTo>
                  <a:lnTo>
                    <a:pt x="375000" y="1062328"/>
                  </a:lnTo>
                  <a:lnTo>
                    <a:pt x="350711" y="1055860"/>
                  </a:lnTo>
                  <a:lnTo>
                    <a:pt x="328708" y="1067560"/>
                  </a:lnTo>
                  <a:lnTo>
                    <a:pt x="322421" y="1094289"/>
                  </a:lnTo>
                  <a:lnTo>
                    <a:pt x="308325" y="1111126"/>
                  </a:lnTo>
                  <a:lnTo>
                    <a:pt x="305181" y="1120258"/>
                  </a:lnTo>
                  <a:lnTo>
                    <a:pt x="308896" y="1147273"/>
                  </a:lnTo>
                  <a:lnTo>
                    <a:pt x="306896" y="1164109"/>
                  </a:lnTo>
                  <a:lnTo>
                    <a:pt x="277463" y="1160494"/>
                  </a:lnTo>
                  <a:lnTo>
                    <a:pt x="269843" y="1166963"/>
                  </a:lnTo>
                  <a:lnTo>
                    <a:pt x="275082" y="1179804"/>
                  </a:lnTo>
                  <a:lnTo>
                    <a:pt x="270986" y="1187129"/>
                  </a:lnTo>
                  <a:lnTo>
                    <a:pt x="270986" y="1187129"/>
                  </a:lnTo>
                  <a:lnTo>
                    <a:pt x="233839" y="1180090"/>
                  </a:lnTo>
                  <a:lnTo>
                    <a:pt x="211550" y="1206724"/>
                  </a:lnTo>
                  <a:lnTo>
                    <a:pt x="197263" y="1199875"/>
                  </a:lnTo>
                  <a:lnTo>
                    <a:pt x="185452" y="1185892"/>
                  </a:lnTo>
                  <a:lnTo>
                    <a:pt x="180118" y="1170197"/>
                  </a:lnTo>
                  <a:lnTo>
                    <a:pt x="177737" y="1131292"/>
                  </a:lnTo>
                  <a:lnTo>
                    <a:pt x="172879" y="1119211"/>
                  </a:lnTo>
                  <a:lnTo>
                    <a:pt x="183833" y="1065943"/>
                  </a:lnTo>
                  <a:lnTo>
                    <a:pt x="182785" y="1057477"/>
                  </a:lnTo>
                  <a:lnTo>
                    <a:pt x="173546" y="1043589"/>
                  </a:lnTo>
                  <a:lnTo>
                    <a:pt x="175546" y="1002020"/>
                  </a:lnTo>
                  <a:lnTo>
                    <a:pt x="167164" y="980618"/>
                  </a:lnTo>
                  <a:lnTo>
                    <a:pt x="143542" y="950845"/>
                  </a:lnTo>
                  <a:lnTo>
                    <a:pt x="144780" y="937242"/>
                  </a:lnTo>
                  <a:lnTo>
                    <a:pt x="127730" y="920976"/>
                  </a:lnTo>
                  <a:lnTo>
                    <a:pt x="124968" y="913271"/>
                  </a:lnTo>
                  <a:lnTo>
                    <a:pt x="136398" y="898337"/>
                  </a:lnTo>
                  <a:lnTo>
                    <a:pt x="136875" y="895198"/>
                  </a:lnTo>
                  <a:lnTo>
                    <a:pt x="130302" y="892725"/>
                  </a:lnTo>
                  <a:lnTo>
                    <a:pt x="134874" y="877791"/>
                  </a:lnTo>
                  <a:lnTo>
                    <a:pt x="121634" y="873034"/>
                  </a:lnTo>
                  <a:lnTo>
                    <a:pt x="111633" y="874842"/>
                  </a:lnTo>
                  <a:lnTo>
                    <a:pt x="95250" y="852773"/>
                  </a:lnTo>
                  <a:lnTo>
                    <a:pt x="95250" y="852773"/>
                  </a:lnTo>
                  <a:lnTo>
                    <a:pt x="100489" y="848778"/>
                  </a:lnTo>
                  <a:lnTo>
                    <a:pt x="100489" y="848778"/>
                  </a:lnTo>
                  <a:lnTo>
                    <a:pt x="110014" y="817768"/>
                  </a:lnTo>
                  <a:lnTo>
                    <a:pt x="103823" y="806068"/>
                  </a:lnTo>
                  <a:lnTo>
                    <a:pt x="102775" y="792846"/>
                  </a:lnTo>
                  <a:lnTo>
                    <a:pt x="89630" y="778102"/>
                  </a:lnTo>
                  <a:lnTo>
                    <a:pt x="92678" y="766687"/>
                  </a:lnTo>
                  <a:lnTo>
                    <a:pt x="89916" y="758792"/>
                  </a:lnTo>
                  <a:lnTo>
                    <a:pt x="91440" y="755273"/>
                  </a:lnTo>
                  <a:lnTo>
                    <a:pt x="114395" y="754702"/>
                  </a:lnTo>
                  <a:lnTo>
                    <a:pt x="116300" y="750992"/>
                  </a:lnTo>
                  <a:lnTo>
                    <a:pt x="115443" y="730446"/>
                  </a:lnTo>
                  <a:lnTo>
                    <a:pt x="106966" y="702575"/>
                  </a:lnTo>
                  <a:lnTo>
                    <a:pt x="123158" y="671945"/>
                  </a:lnTo>
                  <a:lnTo>
                    <a:pt x="140208" y="666523"/>
                  </a:lnTo>
                  <a:lnTo>
                    <a:pt x="137446" y="658818"/>
                  </a:lnTo>
                  <a:lnTo>
                    <a:pt x="146400" y="655870"/>
                  </a:lnTo>
                  <a:lnTo>
                    <a:pt x="162973" y="657487"/>
                  </a:lnTo>
                  <a:lnTo>
                    <a:pt x="175451" y="672041"/>
                  </a:lnTo>
                  <a:lnTo>
                    <a:pt x="207931" y="680411"/>
                  </a:lnTo>
                  <a:lnTo>
                    <a:pt x="226409" y="680697"/>
                  </a:lnTo>
                  <a:lnTo>
                    <a:pt x="229648" y="678794"/>
                  </a:lnTo>
                  <a:lnTo>
                    <a:pt x="231077" y="667855"/>
                  </a:lnTo>
                  <a:lnTo>
                    <a:pt x="238220" y="659389"/>
                  </a:lnTo>
                  <a:lnTo>
                    <a:pt x="234506" y="650353"/>
                  </a:lnTo>
                  <a:lnTo>
                    <a:pt x="226124" y="647309"/>
                  </a:lnTo>
                  <a:lnTo>
                    <a:pt x="221361" y="639699"/>
                  </a:lnTo>
                  <a:lnTo>
                    <a:pt x="187071" y="633706"/>
                  </a:lnTo>
                  <a:lnTo>
                    <a:pt x="191929" y="623718"/>
                  </a:lnTo>
                  <a:lnTo>
                    <a:pt x="160687" y="605835"/>
                  </a:lnTo>
                  <a:lnTo>
                    <a:pt x="152876" y="597750"/>
                  </a:lnTo>
                  <a:lnTo>
                    <a:pt x="147542" y="565313"/>
                  </a:lnTo>
                  <a:lnTo>
                    <a:pt x="144209" y="561889"/>
                  </a:lnTo>
                  <a:lnTo>
                    <a:pt x="123920" y="561128"/>
                  </a:lnTo>
                  <a:lnTo>
                    <a:pt x="115919" y="554850"/>
                  </a:lnTo>
                  <a:lnTo>
                    <a:pt x="105346" y="553518"/>
                  </a:lnTo>
                  <a:lnTo>
                    <a:pt x="97346" y="536586"/>
                  </a:lnTo>
                  <a:lnTo>
                    <a:pt x="95060" y="513091"/>
                  </a:lnTo>
                  <a:lnTo>
                    <a:pt x="104489" y="485505"/>
                  </a:lnTo>
                  <a:lnTo>
                    <a:pt x="100870" y="479417"/>
                  </a:lnTo>
                  <a:lnTo>
                    <a:pt x="92678" y="478656"/>
                  </a:lnTo>
                  <a:lnTo>
                    <a:pt x="79153" y="467717"/>
                  </a:lnTo>
                  <a:lnTo>
                    <a:pt x="69152" y="438134"/>
                  </a:lnTo>
                  <a:lnTo>
                    <a:pt x="43434" y="418920"/>
                  </a:lnTo>
                  <a:lnTo>
                    <a:pt x="191" y="373451"/>
                  </a:lnTo>
                  <a:lnTo>
                    <a:pt x="0" y="361085"/>
                  </a:lnTo>
                  <a:lnTo>
                    <a:pt x="23051" y="338065"/>
                  </a:lnTo>
                  <a:lnTo>
                    <a:pt x="32957" y="312097"/>
                  </a:lnTo>
                  <a:lnTo>
                    <a:pt x="41243" y="303536"/>
                  </a:lnTo>
                  <a:lnTo>
                    <a:pt x="74676" y="300872"/>
                  </a:lnTo>
                  <a:lnTo>
                    <a:pt x="99536" y="284702"/>
                  </a:lnTo>
                  <a:lnTo>
                    <a:pt x="130016" y="285082"/>
                  </a:lnTo>
                  <a:lnTo>
                    <a:pt x="140875" y="264250"/>
                  </a:lnTo>
                  <a:lnTo>
                    <a:pt x="150876" y="256926"/>
                  </a:lnTo>
                  <a:lnTo>
                    <a:pt x="158877" y="235618"/>
                  </a:lnTo>
                  <a:lnTo>
                    <a:pt x="154877" y="186821"/>
                  </a:lnTo>
                  <a:lnTo>
                    <a:pt x="135350" y="172742"/>
                  </a:lnTo>
                  <a:lnTo>
                    <a:pt x="129350" y="172077"/>
                  </a:lnTo>
                  <a:lnTo>
                    <a:pt x="122682" y="201755"/>
                  </a:lnTo>
                  <a:lnTo>
                    <a:pt x="117062" y="202231"/>
                  </a:lnTo>
                  <a:lnTo>
                    <a:pt x="90202" y="182540"/>
                  </a:lnTo>
                  <a:lnTo>
                    <a:pt x="87821" y="150769"/>
                  </a:lnTo>
                  <a:lnTo>
                    <a:pt x="105251" y="122423"/>
                  </a:lnTo>
                  <a:lnTo>
                    <a:pt x="116586" y="112530"/>
                  </a:lnTo>
                  <a:lnTo>
                    <a:pt x="127921" y="116145"/>
                  </a:lnTo>
                  <a:lnTo>
                    <a:pt x="147923" y="107393"/>
                  </a:lnTo>
                  <a:lnTo>
                    <a:pt x="169164" y="108535"/>
                  </a:lnTo>
                  <a:lnTo>
                    <a:pt x="175165" y="103874"/>
                  </a:lnTo>
                  <a:lnTo>
                    <a:pt x="173641" y="82091"/>
                  </a:lnTo>
                  <a:lnTo>
                    <a:pt x="176403" y="74576"/>
                  </a:lnTo>
                  <a:lnTo>
                    <a:pt x="192500" y="49844"/>
                  </a:lnTo>
                  <a:lnTo>
                    <a:pt x="197739" y="27586"/>
                  </a:lnTo>
                  <a:lnTo>
                    <a:pt x="208502" y="21593"/>
                  </a:lnTo>
                  <a:lnTo>
                    <a:pt x="243459" y="19120"/>
                  </a:lnTo>
                  <a:lnTo>
                    <a:pt x="296037" y="27871"/>
                  </a:lnTo>
                  <a:lnTo>
                    <a:pt x="314325" y="15505"/>
                  </a:lnTo>
                  <a:lnTo>
                    <a:pt x="323374" y="14934"/>
                  </a:lnTo>
                  <a:lnTo>
                    <a:pt x="333756" y="7420"/>
                  </a:lnTo>
                  <a:lnTo>
                    <a:pt x="336233" y="1617"/>
                  </a:lnTo>
                  <a:lnTo>
                    <a:pt x="336233" y="1617"/>
                  </a:lnTo>
                  <a:lnTo>
                    <a:pt x="343376" y="0"/>
                  </a:lnTo>
                  <a:lnTo>
                    <a:pt x="345662" y="8846"/>
                  </a:lnTo>
                  <a:lnTo>
                    <a:pt x="352996" y="1122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0" name="Forma libre 39">
              <a:extLst>
                <a:ext uri="{FF2B5EF4-FFF2-40B4-BE49-F238E27FC236}">
                  <a16:creationId xmlns:a16="http://schemas.microsoft.com/office/drawing/2014/main" id="{A8F7BBB0-B92E-F7DE-E63C-D968154E0079}"/>
                </a:ext>
              </a:extLst>
            </p:cNvPr>
            <p:cNvSpPr/>
            <p:nvPr/>
          </p:nvSpPr>
          <p:spPr>
            <a:xfrm>
              <a:off x="9521804" y="4171919"/>
              <a:ext cx="986569" cy="651311"/>
            </a:xfrm>
            <a:custGeom>
              <a:avLst/>
              <a:gdLst>
                <a:gd name="connsiteX0" fmla="*/ 454723 w 1116234"/>
                <a:gd name="connsiteY0" fmla="*/ 50890 h 736913"/>
                <a:gd name="connsiteX1" fmla="*/ 465868 w 1116234"/>
                <a:gd name="connsiteY1" fmla="*/ 30154 h 736913"/>
                <a:gd name="connsiteX2" fmla="*/ 468725 w 1116234"/>
                <a:gd name="connsiteY2" fmla="*/ 21022 h 736913"/>
                <a:gd name="connsiteX3" fmla="*/ 464058 w 1116234"/>
                <a:gd name="connsiteY3" fmla="*/ 13983 h 736913"/>
                <a:gd name="connsiteX4" fmla="*/ 464534 w 1116234"/>
                <a:gd name="connsiteY4" fmla="*/ 5802 h 736913"/>
                <a:gd name="connsiteX5" fmla="*/ 470725 w 1116234"/>
                <a:gd name="connsiteY5" fmla="*/ 0 h 736913"/>
                <a:gd name="connsiteX6" fmla="*/ 481679 w 1116234"/>
                <a:gd name="connsiteY6" fmla="*/ 11034 h 736913"/>
                <a:gd name="connsiteX7" fmla="*/ 491204 w 1116234"/>
                <a:gd name="connsiteY7" fmla="*/ 14363 h 736913"/>
                <a:gd name="connsiteX8" fmla="*/ 485680 w 1116234"/>
                <a:gd name="connsiteY8" fmla="*/ 26444 h 736913"/>
                <a:gd name="connsiteX9" fmla="*/ 491490 w 1116234"/>
                <a:gd name="connsiteY9" fmla="*/ 52508 h 736913"/>
                <a:gd name="connsiteX10" fmla="*/ 497586 w 1116234"/>
                <a:gd name="connsiteY10" fmla="*/ 61068 h 736913"/>
                <a:gd name="connsiteX11" fmla="*/ 516255 w 1116234"/>
                <a:gd name="connsiteY11" fmla="*/ 75813 h 736913"/>
                <a:gd name="connsiteX12" fmla="*/ 528638 w 1116234"/>
                <a:gd name="connsiteY12" fmla="*/ 72198 h 736913"/>
                <a:gd name="connsiteX13" fmla="*/ 541877 w 1116234"/>
                <a:gd name="connsiteY13" fmla="*/ 79903 h 736913"/>
                <a:gd name="connsiteX14" fmla="*/ 551593 w 1116234"/>
                <a:gd name="connsiteY14" fmla="*/ 97881 h 736913"/>
                <a:gd name="connsiteX15" fmla="*/ 564737 w 1116234"/>
                <a:gd name="connsiteY15" fmla="*/ 98737 h 736913"/>
                <a:gd name="connsiteX16" fmla="*/ 559594 w 1116234"/>
                <a:gd name="connsiteY16" fmla="*/ 107298 h 736913"/>
                <a:gd name="connsiteX17" fmla="*/ 566261 w 1116234"/>
                <a:gd name="connsiteY17" fmla="*/ 110627 h 736913"/>
                <a:gd name="connsiteX18" fmla="*/ 589788 w 1116234"/>
                <a:gd name="connsiteY18" fmla="*/ 103208 h 736913"/>
                <a:gd name="connsiteX19" fmla="*/ 603409 w 1116234"/>
                <a:gd name="connsiteY19" fmla="*/ 108154 h 736913"/>
                <a:gd name="connsiteX20" fmla="*/ 614363 w 1116234"/>
                <a:gd name="connsiteY20" fmla="*/ 106347 h 736913"/>
                <a:gd name="connsiteX21" fmla="*/ 633698 w 1116234"/>
                <a:gd name="connsiteY21" fmla="*/ 110913 h 736913"/>
                <a:gd name="connsiteX22" fmla="*/ 638651 w 1116234"/>
                <a:gd name="connsiteY22" fmla="*/ 115098 h 736913"/>
                <a:gd name="connsiteX23" fmla="*/ 648176 w 1116234"/>
                <a:gd name="connsiteY23" fmla="*/ 151149 h 736913"/>
                <a:gd name="connsiteX24" fmla="*/ 646081 w 1116234"/>
                <a:gd name="connsiteY24" fmla="*/ 163040 h 736913"/>
                <a:gd name="connsiteX25" fmla="*/ 638366 w 1116234"/>
                <a:gd name="connsiteY25" fmla="*/ 173693 h 736913"/>
                <a:gd name="connsiteX26" fmla="*/ 628935 w 1116234"/>
                <a:gd name="connsiteY26" fmla="*/ 198140 h 736913"/>
                <a:gd name="connsiteX27" fmla="*/ 622078 w 1116234"/>
                <a:gd name="connsiteY27" fmla="*/ 204608 h 736913"/>
                <a:gd name="connsiteX28" fmla="*/ 625316 w 1116234"/>
                <a:gd name="connsiteY28" fmla="*/ 211457 h 736913"/>
                <a:gd name="connsiteX29" fmla="*/ 623697 w 1116234"/>
                <a:gd name="connsiteY29" fmla="*/ 222682 h 736913"/>
                <a:gd name="connsiteX30" fmla="*/ 644366 w 1116234"/>
                <a:gd name="connsiteY30" fmla="*/ 264726 h 736913"/>
                <a:gd name="connsiteX31" fmla="*/ 663035 w 1116234"/>
                <a:gd name="connsiteY31" fmla="*/ 270243 h 736913"/>
                <a:gd name="connsiteX32" fmla="*/ 675037 w 1116234"/>
                <a:gd name="connsiteY32" fmla="*/ 264060 h 736913"/>
                <a:gd name="connsiteX33" fmla="*/ 702373 w 1116234"/>
                <a:gd name="connsiteY33" fmla="*/ 262443 h 736913"/>
                <a:gd name="connsiteX34" fmla="*/ 731044 w 1116234"/>
                <a:gd name="connsiteY34" fmla="*/ 242467 h 736913"/>
                <a:gd name="connsiteX35" fmla="*/ 765905 w 1116234"/>
                <a:gd name="connsiteY35" fmla="*/ 233716 h 736913"/>
                <a:gd name="connsiteX36" fmla="*/ 777430 w 1116234"/>
                <a:gd name="connsiteY36" fmla="*/ 223347 h 736913"/>
                <a:gd name="connsiteX37" fmla="*/ 781431 w 1116234"/>
                <a:gd name="connsiteY37" fmla="*/ 224013 h 736913"/>
                <a:gd name="connsiteX38" fmla="*/ 794480 w 1116234"/>
                <a:gd name="connsiteY38" fmla="*/ 232004 h 736913"/>
                <a:gd name="connsiteX39" fmla="*/ 792766 w 1116234"/>
                <a:gd name="connsiteY39" fmla="*/ 238472 h 736913"/>
                <a:gd name="connsiteX40" fmla="*/ 778573 w 1116234"/>
                <a:gd name="connsiteY40" fmla="*/ 244750 h 736913"/>
                <a:gd name="connsiteX41" fmla="*/ 776383 w 1116234"/>
                <a:gd name="connsiteY41" fmla="*/ 255499 h 736913"/>
                <a:gd name="connsiteX42" fmla="*/ 808387 w 1116234"/>
                <a:gd name="connsiteY42" fmla="*/ 297448 h 736913"/>
                <a:gd name="connsiteX43" fmla="*/ 841248 w 1116234"/>
                <a:gd name="connsiteY43" fmla="*/ 323987 h 736913"/>
                <a:gd name="connsiteX44" fmla="*/ 841153 w 1116234"/>
                <a:gd name="connsiteY44" fmla="*/ 333404 h 736913"/>
                <a:gd name="connsiteX45" fmla="*/ 847249 w 1116234"/>
                <a:gd name="connsiteY45" fmla="*/ 338826 h 736913"/>
                <a:gd name="connsiteX46" fmla="*/ 844105 w 1116234"/>
                <a:gd name="connsiteY46" fmla="*/ 351858 h 736913"/>
                <a:gd name="connsiteX47" fmla="*/ 1116235 w 1116234"/>
                <a:gd name="connsiteY47" fmla="*/ 368504 h 736913"/>
                <a:gd name="connsiteX48" fmla="*/ 1116235 w 1116234"/>
                <a:gd name="connsiteY48" fmla="*/ 368504 h 736913"/>
                <a:gd name="connsiteX49" fmla="*/ 1112996 w 1116234"/>
                <a:gd name="connsiteY49" fmla="*/ 377446 h 736913"/>
                <a:gd name="connsiteX50" fmla="*/ 1113282 w 1116234"/>
                <a:gd name="connsiteY50" fmla="*/ 396470 h 736913"/>
                <a:gd name="connsiteX51" fmla="*/ 1106043 w 1116234"/>
                <a:gd name="connsiteY51" fmla="*/ 406173 h 736913"/>
                <a:gd name="connsiteX52" fmla="*/ 1098423 w 1116234"/>
                <a:gd name="connsiteY52" fmla="*/ 439371 h 736913"/>
                <a:gd name="connsiteX53" fmla="*/ 1070420 w 1116234"/>
                <a:gd name="connsiteY53" fmla="*/ 464293 h 736913"/>
                <a:gd name="connsiteX54" fmla="*/ 1049560 w 1116234"/>
                <a:gd name="connsiteY54" fmla="*/ 524125 h 736913"/>
                <a:gd name="connsiteX55" fmla="*/ 1048798 w 1116234"/>
                <a:gd name="connsiteY55" fmla="*/ 532210 h 736913"/>
                <a:gd name="connsiteX56" fmla="*/ 1060609 w 1116234"/>
                <a:gd name="connsiteY56" fmla="*/ 560081 h 736913"/>
                <a:gd name="connsiteX57" fmla="*/ 1055656 w 1116234"/>
                <a:gd name="connsiteY57" fmla="*/ 573969 h 736913"/>
                <a:gd name="connsiteX58" fmla="*/ 1056799 w 1116234"/>
                <a:gd name="connsiteY58" fmla="*/ 594040 h 736913"/>
                <a:gd name="connsiteX59" fmla="*/ 1056799 w 1116234"/>
                <a:gd name="connsiteY59" fmla="*/ 594040 h 736913"/>
                <a:gd name="connsiteX60" fmla="*/ 1057180 w 1116234"/>
                <a:gd name="connsiteY60" fmla="*/ 598225 h 736913"/>
                <a:gd name="connsiteX61" fmla="*/ 1038320 w 1116234"/>
                <a:gd name="connsiteY61" fmla="*/ 606691 h 736913"/>
                <a:gd name="connsiteX62" fmla="*/ 1033653 w 1116234"/>
                <a:gd name="connsiteY62" fmla="*/ 605835 h 736913"/>
                <a:gd name="connsiteX63" fmla="*/ 1028700 w 1116234"/>
                <a:gd name="connsiteY63" fmla="*/ 601745 h 736913"/>
                <a:gd name="connsiteX64" fmla="*/ 1021842 w 1116234"/>
                <a:gd name="connsiteY64" fmla="*/ 602411 h 736913"/>
                <a:gd name="connsiteX65" fmla="*/ 1014317 w 1116234"/>
                <a:gd name="connsiteY65" fmla="*/ 594135 h 736913"/>
                <a:gd name="connsiteX66" fmla="*/ 1006030 w 1116234"/>
                <a:gd name="connsiteY66" fmla="*/ 594325 h 736913"/>
                <a:gd name="connsiteX67" fmla="*/ 997553 w 1116234"/>
                <a:gd name="connsiteY67" fmla="*/ 579962 h 736913"/>
                <a:gd name="connsiteX68" fmla="*/ 986885 w 1116234"/>
                <a:gd name="connsiteY68" fmla="*/ 583671 h 736913"/>
                <a:gd name="connsiteX69" fmla="*/ 987076 w 1116234"/>
                <a:gd name="connsiteY69" fmla="*/ 593089 h 736913"/>
                <a:gd name="connsiteX70" fmla="*/ 980789 w 1116234"/>
                <a:gd name="connsiteY70" fmla="*/ 593564 h 736913"/>
                <a:gd name="connsiteX71" fmla="*/ 980599 w 1116234"/>
                <a:gd name="connsiteY71" fmla="*/ 599557 h 736913"/>
                <a:gd name="connsiteX72" fmla="*/ 991267 w 1116234"/>
                <a:gd name="connsiteY72" fmla="*/ 608689 h 736913"/>
                <a:gd name="connsiteX73" fmla="*/ 1032891 w 1116234"/>
                <a:gd name="connsiteY73" fmla="*/ 611733 h 736913"/>
                <a:gd name="connsiteX74" fmla="*/ 1062133 w 1116234"/>
                <a:gd name="connsiteY74" fmla="*/ 633516 h 736913"/>
                <a:gd name="connsiteX75" fmla="*/ 1062133 w 1116234"/>
                <a:gd name="connsiteY75" fmla="*/ 633516 h 736913"/>
                <a:gd name="connsiteX76" fmla="*/ 1060418 w 1116234"/>
                <a:gd name="connsiteY76" fmla="*/ 639604 h 736913"/>
                <a:gd name="connsiteX77" fmla="*/ 1060418 w 1116234"/>
                <a:gd name="connsiteY77" fmla="*/ 639604 h 736913"/>
                <a:gd name="connsiteX78" fmla="*/ 1015555 w 1116234"/>
                <a:gd name="connsiteY78" fmla="*/ 619913 h 736913"/>
                <a:gd name="connsiteX79" fmla="*/ 987361 w 1116234"/>
                <a:gd name="connsiteY79" fmla="*/ 611257 h 736913"/>
                <a:gd name="connsiteX80" fmla="*/ 914114 w 1116234"/>
                <a:gd name="connsiteY80" fmla="*/ 600603 h 736913"/>
                <a:gd name="connsiteX81" fmla="*/ 911828 w 1116234"/>
                <a:gd name="connsiteY81" fmla="*/ 596323 h 736913"/>
                <a:gd name="connsiteX82" fmla="*/ 936974 w 1116234"/>
                <a:gd name="connsiteY82" fmla="*/ 587762 h 736913"/>
                <a:gd name="connsiteX83" fmla="*/ 943927 w 1116234"/>
                <a:gd name="connsiteY83" fmla="*/ 581579 h 736913"/>
                <a:gd name="connsiteX84" fmla="*/ 947738 w 1116234"/>
                <a:gd name="connsiteY84" fmla="*/ 570830 h 736913"/>
                <a:gd name="connsiteX85" fmla="*/ 925068 w 1116234"/>
                <a:gd name="connsiteY85" fmla="*/ 562840 h 736913"/>
                <a:gd name="connsiteX86" fmla="*/ 912781 w 1116234"/>
                <a:gd name="connsiteY86" fmla="*/ 571401 h 736913"/>
                <a:gd name="connsiteX87" fmla="*/ 909066 w 1116234"/>
                <a:gd name="connsiteY87" fmla="*/ 578725 h 736913"/>
                <a:gd name="connsiteX88" fmla="*/ 899922 w 1116234"/>
                <a:gd name="connsiteY88" fmla="*/ 579201 h 736913"/>
                <a:gd name="connsiteX89" fmla="*/ 897350 w 1116234"/>
                <a:gd name="connsiteY89" fmla="*/ 585003 h 736913"/>
                <a:gd name="connsiteX90" fmla="*/ 892493 w 1116234"/>
                <a:gd name="connsiteY90" fmla="*/ 583576 h 736913"/>
                <a:gd name="connsiteX91" fmla="*/ 891540 w 1116234"/>
                <a:gd name="connsiteY91" fmla="*/ 579867 h 736913"/>
                <a:gd name="connsiteX92" fmla="*/ 902018 w 1116234"/>
                <a:gd name="connsiteY92" fmla="*/ 570925 h 736913"/>
                <a:gd name="connsiteX93" fmla="*/ 891540 w 1116234"/>
                <a:gd name="connsiteY93" fmla="*/ 562079 h 736913"/>
                <a:gd name="connsiteX94" fmla="*/ 893826 w 1116234"/>
                <a:gd name="connsiteY94" fmla="*/ 556276 h 736913"/>
                <a:gd name="connsiteX95" fmla="*/ 880586 w 1116234"/>
                <a:gd name="connsiteY95" fmla="*/ 546288 h 736913"/>
                <a:gd name="connsiteX96" fmla="*/ 864679 w 1116234"/>
                <a:gd name="connsiteY96" fmla="*/ 550474 h 736913"/>
                <a:gd name="connsiteX97" fmla="*/ 852297 w 1116234"/>
                <a:gd name="connsiteY97" fmla="*/ 571686 h 736913"/>
                <a:gd name="connsiteX98" fmla="*/ 840391 w 1116234"/>
                <a:gd name="connsiteY98" fmla="*/ 571401 h 736913"/>
                <a:gd name="connsiteX99" fmla="*/ 831628 w 1116234"/>
                <a:gd name="connsiteY99" fmla="*/ 579201 h 736913"/>
                <a:gd name="connsiteX100" fmla="*/ 833628 w 1116234"/>
                <a:gd name="connsiteY100" fmla="*/ 587381 h 736913"/>
                <a:gd name="connsiteX101" fmla="*/ 827818 w 1116234"/>
                <a:gd name="connsiteY101" fmla="*/ 587952 h 736913"/>
                <a:gd name="connsiteX102" fmla="*/ 823627 w 1116234"/>
                <a:gd name="connsiteY102" fmla="*/ 595562 h 736913"/>
                <a:gd name="connsiteX103" fmla="*/ 884777 w 1116234"/>
                <a:gd name="connsiteY103" fmla="*/ 595467 h 736913"/>
                <a:gd name="connsiteX104" fmla="*/ 902303 w 1116234"/>
                <a:gd name="connsiteY104" fmla="*/ 597750 h 736913"/>
                <a:gd name="connsiteX105" fmla="*/ 903446 w 1116234"/>
                <a:gd name="connsiteY105" fmla="*/ 600508 h 736913"/>
                <a:gd name="connsiteX106" fmla="*/ 868775 w 1116234"/>
                <a:gd name="connsiteY106" fmla="*/ 601079 h 736913"/>
                <a:gd name="connsiteX107" fmla="*/ 830770 w 1116234"/>
                <a:gd name="connsiteY107" fmla="*/ 607452 h 736913"/>
                <a:gd name="connsiteX108" fmla="*/ 813149 w 1116234"/>
                <a:gd name="connsiteY108" fmla="*/ 605930 h 736913"/>
                <a:gd name="connsiteX109" fmla="*/ 811625 w 1116234"/>
                <a:gd name="connsiteY109" fmla="*/ 611733 h 736913"/>
                <a:gd name="connsiteX110" fmla="*/ 792385 w 1116234"/>
                <a:gd name="connsiteY110" fmla="*/ 613350 h 736913"/>
                <a:gd name="connsiteX111" fmla="*/ 787812 w 1116234"/>
                <a:gd name="connsiteY111" fmla="*/ 617726 h 736913"/>
                <a:gd name="connsiteX112" fmla="*/ 781812 w 1116234"/>
                <a:gd name="connsiteY112" fmla="*/ 617726 h 736913"/>
                <a:gd name="connsiteX113" fmla="*/ 780288 w 1116234"/>
                <a:gd name="connsiteY113" fmla="*/ 627238 h 736913"/>
                <a:gd name="connsiteX114" fmla="*/ 761047 w 1116234"/>
                <a:gd name="connsiteY114" fmla="*/ 635704 h 736913"/>
                <a:gd name="connsiteX115" fmla="*/ 757809 w 1116234"/>
                <a:gd name="connsiteY115" fmla="*/ 640650 h 736913"/>
                <a:gd name="connsiteX116" fmla="*/ 759809 w 1116234"/>
                <a:gd name="connsiteY116" fmla="*/ 648069 h 736913"/>
                <a:gd name="connsiteX117" fmla="*/ 746760 w 1116234"/>
                <a:gd name="connsiteY117" fmla="*/ 652445 h 736913"/>
                <a:gd name="connsiteX118" fmla="*/ 745045 w 1116234"/>
                <a:gd name="connsiteY118" fmla="*/ 657582 h 736913"/>
                <a:gd name="connsiteX119" fmla="*/ 730282 w 1116234"/>
                <a:gd name="connsiteY119" fmla="*/ 655869 h 736913"/>
                <a:gd name="connsiteX120" fmla="*/ 729234 w 1116234"/>
                <a:gd name="connsiteY120" fmla="*/ 661387 h 736913"/>
                <a:gd name="connsiteX121" fmla="*/ 710469 w 1116234"/>
                <a:gd name="connsiteY121" fmla="*/ 661387 h 736913"/>
                <a:gd name="connsiteX122" fmla="*/ 709422 w 1116234"/>
                <a:gd name="connsiteY122" fmla="*/ 665857 h 736913"/>
                <a:gd name="connsiteX123" fmla="*/ 690086 w 1116234"/>
                <a:gd name="connsiteY123" fmla="*/ 674323 h 736913"/>
                <a:gd name="connsiteX124" fmla="*/ 666845 w 1116234"/>
                <a:gd name="connsiteY124" fmla="*/ 677557 h 736913"/>
                <a:gd name="connsiteX125" fmla="*/ 654653 w 1116234"/>
                <a:gd name="connsiteY125" fmla="*/ 685643 h 736913"/>
                <a:gd name="connsiteX126" fmla="*/ 617982 w 1116234"/>
                <a:gd name="connsiteY126" fmla="*/ 695250 h 736913"/>
                <a:gd name="connsiteX127" fmla="*/ 591978 w 1116234"/>
                <a:gd name="connsiteY127" fmla="*/ 707236 h 736913"/>
                <a:gd name="connsiteX128" fmla="*/ 592074 w 1116234"/>
                <a:gd name="connsiteY128" fmla="*/ 709709 h 736913"/>
                <a:gd name="connsiteX129" fmla="*/ 578168 w 1116234"/>
                <a:gd name="connsiteY129" fmla="*/ 713514 h 736913"/>
                <a:gd name="connsiteX130" fmla="*/ 579882 w 1116234"/>
                <a:gd name="connsiteY130" fmla="*/ 716653 h 736913"/>
                <a:gd name="connsiteX131" fmla="*/ 551783 w 1116234"/>
                <a:gd name="connsiteY131" fmla="*/ 730255 h 736913"/>
                <a:gd name="connsiteX132" fmla="*/ 509397 w 1116234"/>
                <a:gd name="connsiteY132" fmla="*/ 727687 h 736913"/>
                <a:gd name="connsiteX133" fmla="*/ 491585 w 1116234"/>
                <a:gd name="connsiteY133" fmla="*/ 736914 h 736913"/>
                <a:gd name="connsiteX134" fmla="*/ 476631 w 1116234"/>
                <a:gd name="connsiteY134" fmla="*/ 736629 h 736913"/>
                <a:gd name="connsiteX135" fmla="*/ 442913 w 1116234"/>
                <a:gd name="connsiteY135" fmla="*/ 722455 h 736913"/>
                <a:gd name="connsiteX136" fmla="*/ 404717 w 1116234"/>
                <a:gd name="connsiteY136" fmla="*/ 716748 h 736913"/>
                <a:gd name="connsiteX137" fmla="*/ 389954 w 1116234"/>
                <a:gd name="connsiteY137" fmla="*/ 707711 h 736913"/>
                <a:gd name="connsiteX138" fmla="*/ 366808 w 1116234"/>
                <a:gd name="connsiteY138" fmla="*/ 700482 h 736913"/>
                <a:gd name="connsiteX139" fmla="*/ 359473 w 1116234"/>
                <a:gd name="connsiteY139" fmla="*/ 695345 h 736913"/>
                <a:gd name="connsiteX140" fmla="*/ 356901 w 1116234"/>
                <a:gd name="connsiteY140" fmla="*/ 688021 h 736913"/>
                <a:gd name="connsiteX141" fmla="*/ 321087 w 1116234"/>
                <a:gd name="connsiteY141" fmla="*/ 671850 h 736913"/>
                <a:gd name="connsiteX142" fmla="*/ 290036 w 1116234"/>
                <a:gd name="connsiteY142" fmla="*/ 666048 h 736913"/>
                <a:gd name="connsiteX143" fmla="*/ 270796 w 1116234"/>
                <a:gd name="connsiteY143" fmla="*/ 667284 h 736913"/>
                <a:gd name="connsiteX144" fmla="*/ 245650 w 1116234"/>
                <a:gd name="connsiteY144" fmla="*/ 660340 h 736913"/>
                <a:gd name="connsiteX145" fmla="*/ 238601 w 1116234"/>
                <a:gd name="connsiteY145" fmla="*/ 662052 h 736913"/>
                <a:gd name="connsiteX146" fmla="*/ 214122 w 1116234"/>
                <a:gd name="connsiteY146" fmla="*/ 658247 h 736913"/>
                <a:gd name="connsiteX147" fmla="*/ 209931 w 1116234"/>
                <a:gd name="connsiteY147" fmla="*/ 661957 h 736913"/>
                <a:gd name="connsiteX148" fmla="*/ 186785 w 1116234"/>
                <a:gd name="connsiteY148" fmla="*/ 658438 h 736913"/>
                <a:gd name="connsiteX149" fmla="*/ 132683 w 1116234"/>
                <a:gd name="connsiteY149" fmla="*/ 622862 h 736913"/>
                <a:gd name="connsiteX150" fmla="*/ 80867 w 1116234"/>
                <a:gd name="connsiteY150" fmla="*/ 595276 h 736913"/>
                <a:gd name="connsiteX151" fmla="*/ 36385 w 1116234"/>
                <a:gd name="connsiteY151" fmla="*/ 587286 h 736913"/>
                <a:gd name="connsiteX152" fmla="*/ 0 w 1116234"/>
                <a:gd name="connsiteY152" fmla="*/ 574159 h 736913"/>
                <a:gd name="connsiteX153" fmla="*/ 0 w 1116234"/>
                <a:gd name="connsiteY153" fmla="*/ 574159 h 736913"/>
                <a:gd name="connsiteX154" fmla="*/ 44196 w 1116234"/>
                <a:gd name="connsiteY154" fmla="*/ 540391 h 736913"/>
                <a:gd name="connsiteX155" fmla="*/ 48578 w 1116234"/>
                <a:gd name="connsiteY155" fmla="*/ 521271 h 736913"/>
                <a:gd name="connsiteX156" fmla="*/ 87725 w 1116234"/>
                <a:gd name="connsiteY156" fmla="*/ 487122 h 736913"/>
                <a:gd name="connsiteX157" fmla="*/ 89535 w 1116234"/>
                <a:gd name="connsiteY157" fmla="*/ 474281 h 736913"/>
                <a:gd name="connsiteX158" fmla="*/ 98393 w 1116234"/>
                <a:gd name="connsiteY158" fmla="*/ 467908 h 736913"/>
                <a:gd name="connsiteX159" fmla="*/ 110014 w 1116234"/>
                <a:gd name="connsiteY159" fmla="*/ 465720 h 736913"/>
                <a:gd name="connsiteX160" fmla="*/ 118586 w 1116234"/>
                <a:gd name="connsiteY160" fmla="*/ 457063 h 736913"/>
                <a:gd name="connsiteX161" fmla="*/ 127349 w 1116234"/>
                <a:gd name="connsiteY161" fmla="*/ 429668 h 736913"/>
                <a:gd name="connsiteX162" fmla="*/ 123920 w 1116234"/>
                <a:gd name="connsiteY162" fmla="*/ 414924 h 736913"/>
                <a:gd name="connsiteX163" fmla="*/ 119920 w 1116234"/>
                <a:gd name="connsiteY163" fmla="*/ 409788 h 736913"/>
                <a:gd name="connsiteX164" fmla="*/ 108871 w 1116234"/>
                <a:gd name="connsiteY164" fmla="*/ 407314 h 736913"/>
                <a:gd name="connsiteX165" fmla="*/ 106299 w 1116234"/>
                <a:gd name="connsiteY165" fmla="*/ 401702 h 736913"/>
                <a:gd name="connsiteX166" fmla="*/ 107347 w 1116234"/>
                <a:gd name="connsiteY166" fmla="*/ 383534 h 736913"/>
                <a:gd name="connsiteX167" fmla="*/ 103060 w 1116234"/>
                <a:gd name="connsiteY167" fmla="*/ 372405 h 736913"/>
                <a:gd name="connsiteX168" fmla="*/ 81248 w 1116234"/>
                <a:gd name="connsiteY168" fmla="*/ 364985 h 736913"/>
                <a:gd name="connsiteX169" fmla="*/ 75914 w 1116234"/>
                <a:gd name="connsiteY169" fmla="*/ 360134 h 736913"/>
                <a:gd name="connsiteX170" fmla="*/ 77629 w 1116234"/>
                <a:gd name="connsiteY170" fmla="*/ 340443 h 736913"/>
                <a:gd name="connsiteX171" fmla="*/ 86392 w 1116234"/>
                <a:gd name="connsiteY171" fmla="*/ 332548 h 736913"/>
                <a:gd name="connsiteX172" fmla="*/ 80581 w 1116234"/>
                <a:gd name="connsiteY172" fmla="*/ 288982 h 736913"/>
                <a:gd name="connsiteX173" fmla="*/ 54578 w 1116234"/>
                <a:gd name="connsiteY173" fmla="*/ 231338 h 736913"/>
                <a:gd name="connsiteX174" fmla="*/ 56197 w 1116234"/>
                <a:gd name="connsiteY174" fmla="*/ 217830 h 736913"/>
                <a:gd name="connsiteX175" fmla="*/ 72771 w 1116234"/>
                <a:gd name="connsiteY175" fmla="*/ 180257 h 736913"/>
                <a:gd name="connsiteX176" fmla="*/ 72771 w 1116234"/>
                <a:gd name="connsiteY176" fmla="*/ 180257 h 736913"/>
                <a:gd name="connsiteX177" fmla="*/ 84201 w 1116234"/>
                <a:gd name="connsiteY177" fmla="*/ 166940 h 736913"/>
                <a:gd name="connsiteX178" fmla="*/ 103918 w 1116234"/>
                <a:gd name="connsiteY178" fmla="*/ 154098 h 736913"/>
                <a:gd name="connsiteX179" fmla="*/ 118872 w 1116234"/>
                <a:gd name="connsiteY179" fmla="*/ 150674 h 736913"/>
                <a:gd name="connsiteX180" fmla="*/ 151829 w 1116234"/>
                <a:gd name="connsiteY180" fmla="*/ 150579 h 736913"/>
                <a:gd name="connsiteX181" fmla="*/ 165640 w 1116234"/>
                <a:gd name="connsiteY181" fmla="*/ 144967 h 736913"/>
                <a:gd name="connsiteX182" fmla="*/ 186500 w 1116234"/>
                <a:gd name="connsiteY182" fmla="*/ 160281 h 736913"/>
                <a:gd name="connsiteX183" fmla="*/ 197739 w 1116234"/>
                <a:gd name="connsiteY183" fmla="*/ 163706 h 736913"/>
                <a:gd name="connsiteX184" fmla="*/ 204597 w 1116234"/>
                <a:gd name="connsiteY184" fmla="*/ 161708 h 736913"/>
                <a:gd name="connsiteX185" fmla="*/ 221456 w 1116234"/>
                <a:gd name="connsiteY185" fmla="*/ 146108 h 736913"/>
                <a:gd name="connsiteX186" fmla="*/ 220789 w 1116234"/>
                <a:gd name="connsiteY186" fmla="*/ 142018 h 736913"/>
                <a:gd name="connsiteX187" fmla="*/ 198406 w 1116234"/>
                <a:gd name="connsiteY187" fmla="*/ 126418 h 736913"/>
                <a:gd name="connsiteX188" fmla="*/ 194215 w 1116234"/>
                <a:gd name="connsiteY188" fmla="*/ 119188 h 736913"/>
                <a:gd name="connsiteX189" fmla="*/ 213550 w 1116234"/>
                <a:gd name="connsiteY189" fmla="*/ 78000 h 736913"/>
                <a:gd name="connsiteX190" fmla="*/ 228409 w 1116234"/>
                <a:gd name="connsiteY190" fmla="*/ 71532 h 736913"/>
                <a:gd name="connsiteX191" fmla="*/ 243554 w 1116234"/>
                <a:gd name="connsiteY191" fmla="*/ 69629 h 736913"/>
                <a:gd name="connsiteX192" fmla="*/ 248126 w 1116234"/>
                <a:gd name="connsiteY192" fmla="*/ 72864 h 736913"/>
                <a:gd name="connsiteX193" fmla="*/ 250317 w 1116234"/>
                <a:gd name="connsiteY193" fmla="*/ 82090 h 736913"/>
                <a:gd name="connsiteX194" fmla="*/ 249364 w 1116234"/>
                <a:gd name="connsiteY194" fmla="*/ 86466 h 736913"/>
                <a:gd name="connsiteX195" fmla="*/ 236696 w 1116234"/>
                <a:gd name="connsiteY195" fmla="*/ 95027 h 736913"/>
                <a:gd name="connsiteX196" fmla="*/ 237649 w 1116234"/>
                <a:gd name="connsiteY196" fmla="*/ 98832 h 736913"/>
                <a:gd name="connsiteX197" fmla="*/ 250127 w 1116234"/>
                <a:gd name="connsiteY197" fmla="*/ 107964 h 736913"/>
                <a:gd name="connsiteX198" fmla="*/ 257175 w 1116234"/>
                <a:gd name="connsiteY198" fmla="*/ 118237 h 736913"/>
                <a:gd name="connsiteX199" fmla="*/ 270891 w 1116234"/>
                <a:gd name="connsiteY199" fmla="*/ 145062 h 736913"/>
                <a:gd name="connsiteX200" fmla="*/ 274320 w 1116234"/>
                <a:gd name="connsiteY200" fmla="*/ 160662 h 736913"/>
                <a:gd name="connsiteX201" fmla="*/ 282130 w 1116234"/>
                <a:gd name="connsiteY201" fmla="*/ 167320 h 736913"/>
                <a:gd name="connsiteX202" fmla="*/ 290417 w 1116234"/>
                <a:gd name="connsiteY202" fmla="*/ 159235 h 736913"/>
                <a:gd name="connsiteX203" fmla="*/ 299085 w 1116234"/>
                <a:gd name="connsiteY203" fmla="*/ 141162 h 736913"/>
                <a:gd name="connsiteX204" fmla="*/ 323850 w 1116234"/>
                <a:gd name="connsiteY204" fmla="*/ 116620 h 736913"/>
                <a:gd name="connsiteX205" fmla="*/ 336804 w 1116234"/>
                <a:gd name="connsiteY205" fmla="*/ 113862 h 736913"/>
                <a:gd name="connsiteX206" fmla="*/ 372237 w 1116234"/>
                <a:gd name="connsiteY206" fmla="*/ 122327 h 736913"/>
                <a:gd name="connsiteX207" fmla="*/ 389191 w 1116234"/>
                <a:gd name="connsiteY207" fmla="*/ 108249 h 736913"/>
                <a:gd name="connsiteX208" fmla="*/ 390239 w 1116234"/>
                <a:gd name="connsiteY208" fmla="*/ 99783 h 736913"/>
                <a:gd name="connsiteX209" fmla="*/ 393002 w 1116234"/>
                <a:gd name="connsiteY209" fmla="*/ 105110 h 736913"/>
                <a:gd name="connsiteX210" fmla="*/ 405955 w 1116234"/>
                <a:gd name="connsiteY210" fmla="*/ 96549 h 736913"/>
                <a:gd name="connsiteX211" fmla="*/ 428720 w 1116234"/>
                <a:gd name="connsiteY211" fmla="*/ 91698 h 736913"/>
                <a:gd name="connsiteX212" fmla="*/ 447008 w 1116234"/>
                <a:gd name="connsiteY212" fmla="*/ 58881 h 73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1116234" h="736913">
                  <a:moveTo>
                    <a:pt x="454723" y="50890"/>
                  </a:moveTo>
                  <a:lnTo>
                    <a:pt x="465868" y="30154"/>
                  </a:lnTo>
                  <a:lnTo>
                    <a:pt x="468725" y="21022"/>
                  </a:lnTo>
                  <a:lnTo>
                    <a:pt x="464058" y="13983"/>
                  </a:lnTo>
                  <a:lnTo>
                    <a:pt x="464534" y="5802"/>
                  </a:lnTo>
                  <a:lnTo>
                    <a:pt x="470725" y="0"/>
                  </a:lnTo>
                  <a:lnTo>
                    <a:pt x="481679" y="11034"/>
                  </a:lnTo>
                  <a:lnTo>
                    <a:pt x="491204" y="14363"/>
                  </a:lnTo>
                  <a:lnTo>
                    <a:pt x="485680" y="26444"/>
                  </a:lnTo>
                  <a:lnTo>
                    <a:pt x="491490" y="52508"/>
                  </a:lnTo>
                  <a:lnTo>
                    <a:pt x="497586" y="61068"/>
                  </a:lnTo>
                  <a:lnTo>
                    <a:pt x="516255" y="75813"/>
                  </a:lnTo>
                  <a:lnTo>
                    <a:pt x="528638" y="72198"/>
                  </a:lnTo>
                  <a:lnTo>
                    <a:pt x="541877" y="79903"/>
                  </a:lnTo>
                  <a:lnTo>
                    <a:pt x="551593" y="97881"/>
                  </a:lnTo>
                  <a:lnTo>
                    <a:pt x="564737" y="98737"/>
                  </a:lnTo>
                  <a:lnTo>
                    <a:pt x="559594" y="107298"/>
                  </a:lnTo>
                  <a:lnTo>
                    <a:pt x="566261" y="110627"/>
                  </a:lnTo>
                  <a:lnTo>
                    <a:pt x="589788" y="103208"/>
                  </a:lnTo>
                  <a:lnTo>
                    <a:pt x="603409" y="108154"/>
                  </a:lnTo>
                  <a:lnTo>
                    <a:pt x="614363" y="106347"/>
                  </a:lnTo>
                  <a:lnTo>
                    <a:pt x="633698" y="110913"/>
                  </a:lnTo>
                  <a:lnTo>
                    <a:pt x="638651" y="115098"/>
                  </a:lnTo>
                  <a:lnTo>
                    <a:pt x="648176" y="151149"/>
                  </a:lnTo>
                  <a:lnTo>
                    <a:pt x="646081" y="163040"/>
                  </a:lnTo>
                  <a:lnTo>
                    <a:pt x="638366" y="173693"/>
                  </a:lnTo>
                  <a:lnTo>
                    <a:pt x="628935" y="198140"/>
                  </a:lnTo>
                  <a:lnTo>
                    <a:pt x="622078" y="204608"/>
                  </a:lnTo>
                  <a:lnTo>
                    <a:pt x="625316" y="211457"/>
                  </a:lnTo>
                  <a:lnTo>
                    <a:pt x="623697" y="222682"/>
                  </a:lnTo>
                  <a:lnTo>
                    <a:pt x="644366" y="264726"/>
                  </a:lnTo>
                  <a:lnTo>
                    <a:pt x="663035" y="270243"/>
                  </a:lnTo>
                  <a:lnTo>
                    <a:pt x="675037" y="264060"/>
                  </a:lnTo>
                  <a:lnTo>
                    <a:pt x="702373" y="262443"/>
                  </a:lnTo>
                  <a:lnTo>
                    <a:pt x="731044" y="242467"/>
                  </a:lnTo>
                  <a:lnTo>
                    <a:pt x="765905" y="233716"/>
                  </a:lnTo>
                  <a:lnTo>
                    <a:pt x="777430" y="223347"/>
                  </a:lnTo>
                  <a:lnTo>
                    <a:pt x="781431" y="224013"/>
                  </a:lnTo>
                  <a:lnTo>
                    <a:pt x="794480" y="232004"/>
                  </a:lnTo>
                  <a:lnTo>
                    <a:pt x="792766" y="238472"/>
                  </a:lnTo>
                  <a:lnTo>
                    <a:pt x="778573" y="244750"/>
                  </a:lnTo>
                  <a:lnTo>
                    <a:pt x="776383" y="255499"/>
                  </a:lnTo>
                  <a:lnTo>
                    <a:pt x="808387" y="297448"/>
                  </a:lnTo>
                  <a:lnTo>
                    <a:pt x="841248" y="323987"/>
                  </a:lnTo>
                  <a:lnTo>
                    <a:pt x="841153" y="333404"/>
                  </a:lnTo>
                  <a:lnTo>
                    <a:pt x="847249" y="338826"/>
                  </a:lnTo>
                  <a:lnTo>
                    <a:pt x="844105" y="351858"/>
                  </a:lnTo>
                  <a:lnTo>
                    <a:pt x="1116235" y="368504"/>
                  </a:lnTo>
                  <a:lnTo>
                    <a:pt x="1116235" y="368504"/>
                  </a:lnTo>
                  <a:lnTo>
                    <a:pt x="1112996" y="377446"/>
                  </a:lnTo>
                  <a:lnTo>
                    <a:pt x="1113282" y="396470"/>
                  </a:lnTo>
                  <a:lnTo>
                    <a:pt x="1106043" y="406173"/>
                  </a:lnTo>
                  <a:lnTo>
                    <a:pt x="1098423" y="439371"/>
                  </a:lnTo>
                  <a:lnTo>
                    <a:pt x="1070420" y="464293"/>
                  </a:lnTo>
                  <a:lnTo>
                    <a:pt x="1049560" y="524125"/>
                  </a:lnTo>
                  <a:lnTo>
                    <a:pt x="1048798" y="532210"/>
                  </a:lnTo>
                  <a:lnTo>
                    <a:pt x="1060609" y="560081"/>
                  </a:lnTo>
                  <a:lnTo>
                    <a:pt x="1055656" y="573969"/>
                  </a:lnTo>
                  <a:lnTo>
                    <a:pt x="1056799" y="594040"/>
                  </a:lnTo>
                  <a:lnTo>
                    <a:pt x="1056799" y="594040"/>
                  </a:lnTo>
                  <a:lnTo>
                    <a:pt x="1057180" y="598225"/>
                  </a:lnTo>
                  <a:lnTo>
                    <a:pt x="1038320" y="606691"/>
                  </a:lnTo>
                  <a:lnTo>
                    <a:pt x="1033653" y="605835"/>
                  </a:lnTo>
                  <a:lnTo>
                    <a:pt x="1028700" y="601745"/>
                  </a:lnTo>
                  <a:lnTo>
                    <a:pt x="1021842" y="602411"/>
                  </a:lnTo>
                  <a:lnTo>
                    <a:pt x="1014317" y="594135"/>
                  </a:lnTo>
                  <a:lnTo>
                    <a:pt x="1006030" y="594325"/>
                  </a:lnTo>
                  <a:lnTo>
                    <a:pt x="997553" y="579962"/>
                  </a:lnTo>
                  <a:lnTo>
                    <a:pt x="986885" y="583671"/>
                  </a:lnTo>
                  <a:lnTo>
                    <a:pt x="987076" y="593089"/>
                  </a:lnTo>
                  <a:lnTo>
                    <a:pt x="980789" y="593564"/>
                  </a:lnTo>
                  <a:lnTo>
                    <a:pt x="980599" y="599557"/>
                  </a:lnTo>
                  <a:lnTo>
                    <a:pt x="991267" y="608689"/>
                  </a:lnTo>
                  <a:lnTo>
                    <a:pt x="1032891" y="611733"/>
                  </a:lnTo>
                  <a:lnTo>
                    <a:pt x="1062133" y="633516"/>
                  </a:lnTo>
                  <a:lnTo>
                    <a:pt x="1062133" y="633516"/>
                  </a:lnTo>
                  <a:lnTo>
                    <a:pt x="1060418" y="639604"/>
                  </a:lnTo>
                  <a:lnTo>
                    <a:pt x="1060418" y="639604"/>
                  </a:lnTo>
                  <a:lnTo>
                    <a:pt x="1015555" y="619913"/>
                  </a:lnTo>
                  <a:lnTo>
                    <a:pt x="987361" y="611257"/>
                  </a:lnTo>
                  <a:lnTo>
                    <a:pt x="914114" y="600603"/>
                  </a:lnTo>
                  <a:lnTo>
                    <a:pt x="911828" y="596323"/>
                  </a:lnTo>
                  <a:lnTo>
                    <a:pt x="936974" y="587762"/>
                  </a:lnTo>
                  <a:lnTo>
                    <a:pt x="943927" y="581579"/>
                  </a:lnTo>
                  <a:lnTo>
                    <a:pt x="947738" y="570830"/>
                  </a:lnTo>
                  <a:lnTo>
                    <a:pt x="925068" y="562840"/>
                  </a:lnTo>
                  <a:lnTo>
                    <a:pt x="912781" y="571401"/>
                  </a:lnTo>
                  <a:lnTo>
                    <a:pt x="909066" y="578725"/>
                  </a:lnTo>
                  <a:lnTo>
                    <a:pt x="899922" y="579201"/>
                  </a:lnTo>
                  <a:lnTo>
                    <a:pt x="897350" y="585003"/>
                  </a:lnTo>
                  <a:lnTo>
                    <a:pt x="892493" y="583576"/>
                  </a:lnTo>
                  <a:lnTo>
                    <a:pt x="891540" y="579867"/>
                  </a:lnTo>
                  <a:lnTo>
                    <a:pt x="902018" y="570925"/>
                  </a:lnTo>
                  <a:lnTo>
                    <a:pt x="891540" y="562079"/>
                  </a:lnTo>
                  <a:lnTo>
                    <a:pt x="893826" y="556276"/>
                  </a:lnTo>
                  <a:lnTo>
                    <a:pt x="880586" y="546288"/>
                  </a:lnTo>
                  <a:lnTo>
                    <a:pt x="864679" y="550474"/>
                  </a:lnTo>
                  <a:lnTo>
                    <a:pt x="852297" y="571686"/>
                  </a:lnTo>
                  <a:lnTo>
                    <a:pt x="840391" y="571401"/>
                  </a:lnTo>
                  <a:lnTo>
                    <a:pt x="831628" y="579201"/>
                  </a:lnTo>
                  <a:lnTo>
                    <a:pt x="833628" y="587381"/>
                  </a:lnTo>
                  <a:lnTo>
                    <a:pt x="827818" y="587952"/>
                  </a:lnTo>
                  <a:lnTo>
                    <a:pt x="823627" y="595562"/>
                  </a:lnTo>
                  <a:lnTo>
                    <a:pt x="884777" y="595467"/>
                  </a:lnTo>
                  <a:lnTo>
                    <a:pt x="902303" y="597750"/>
                  </a:lnTo>
                  <a:lnTo>
                    <a:pt x="903446" y="600508"/>
                  </a:lnTo>
                  <a:lnTo>
                    <a:pt x="868775" y="601079"/>
                  </a:lnTo>
                  <a:lnTo>
                    <a:pt x="830770" y="607452"/>
                  </a:lnTo>
                  <a:lnTo>
                    <a:pt x="813149" y="605930"/>
                  </a:lnTo>
                  <a:lnTo>
                    <a:pt x="811625" y="611733"/>
                  </a:lnTo>
                  <a:lnTo>
                    <a:pt x="792385" y="613350"/>
                  </a:lnTo>
                  <a:lnTo>
                    <a:pt x="787812" y="617726"/>
                  </a:lnTo>
                  <a:lnTo>
                    <a:pt x="781812" y="617726"/>
                  </a:lnTo>
                  <a:lnTo>
                    <a:pt x="780288" y="627238"/>
                  </a:lnTo>
                  <a:lnTo>
                    <a:pt x="761047" y="635704"/>
                  </a:lnTo>
                  <a:lnTo>
                    <a:pt x="757809" y="640650"/>
                  </a:lnTo>
                  <a:lnTo>
                    <a:pt x="759809" y="648069"/>
                  </a:lnTo>
                  <a:lnTo>
                    <a:pt x="746760" y="652445"/>
                  </a:lnTo>
                  <a:lnTo>
                    <a:pt x="745045" y="657582"/>
                  </a:lnTo>
                  <a:lnTo>
                    <a:pt x="730282" y="655869"/>
                  </a:lnTo>
                  <a:lnTo>
                    <a:pt x="729234" y="661387"/>
                  </a:lnTo>
                  <a:lnTo>
                    <a:pt x="710469" y="661387"/>
                  </a:lnTo>
                  <a:lnTo>
                    <a:pt x="709422" y="665857"/>
                  </a:lnTo>
                  <a:lnTo>
                    <a:pt x="690086" y="674323"/>
                  </a:lnTo>
                  <a:lnTo>
                    <a:pt x="666845" y="677557"/>
                  </a:lnTo>
                  <a:lnTo>
                    <a:pt x="654653" y="685643"/>
                  </a:lnTo>
                  <a:lnTo>
                    <a:pt x="617982" y="695250"/>
                  </a:lnTo>
                  <a:lnTo>
                    <a:pt x="591978" y="707236"/>
                  </a:lnTo>
                  <a:lnTo>
                    <a:pt x="592074" y="709709"/>
                  </a:lnTo>
                  <a:lnTo>
                    <a:pt x="578168" y="713514"/>
                  </a:lnTo>
                  <a:lnTo>
                    <a:pt x="579882" y="716653"/>
                  </a:lnTo>
                  <a:lnTo>
                    <a:pt x="551783" y="730255"/>
                  </a:lnTo>
                  <a:lnTo>
                    <a:pt x="509397" y="727687"/>
                  </a:lnTo>
                  <a:lnTo>
                    <a:pt x="491585" y="736914"/>
                  </a:lnTo>
                  <a:lnTo>
                    <a:pt x="476631" y="736629"/>
                  </a:lnTo>
                  <a:lnTo>
                    <a:pt x="442913" y="722455"/>
                  </a:lnTo>
                  <a:lnTo>
                    <a:pt x="404717" y="716748"/>
                  </a:lnTo>
                  <a:lnTo>
                    <a:pt x="389954" y="707711"/>
                  </a:lnTo>
                  <a:lnTo>
                    <a:pt x="366808" y="700482"/>
                  </a:lnTo>
                  <a:lnTo>
                    <a:pt x="359473" y="695345"/>
                  </a:lnTo>
                  <a:lnTo>
                    <a:pt x="356901" y="688021"/>
                  </a:lnTo>
                  <a:lnTo>
                    <a:pt x="321087" y="671850"/>
                  </a:lnTo>
                  <a:lnTo>
                    <a:pt x="290036" y="666048"/>
                  </a:lnTo>
                  <a:lnTo>
                    <a:pt x="270796" y="667284"/>
                  </a:lnTo>
                  <a:lnTo>
                    <a:pt x="245650" y="660340"/>
                  </a:lnTo>
                  <a:lnTo>
                    <a:pt x="238601" y="662052"/>
                  </a:lnTo>
                  <a:lnTo>
                    <a:pt x="214122" y="658247"/>
                  </a:lnTo>
                  <a:lnTo>
                    <a:pt x="209931" y="661957"/>
                  </a:lnTo>
                  <a:lnTo>
                    <a:pt x="186785" y="658438"/>
                  </a:lnTo>
                  <a:lnTo>
                    <a:pt x="132683" y="622862"/>
                  </a:lnTo>
                  <a:lnTo>
                    <a:pt x="80867" y="595276"/>
                  </a:lnTo>
                  <a:lnTo>
                    <a:pt x="36385" y="587286"/>
                  </a:lnTo>
                  <a:lnTo>
                    <a:pt x="0" y="574159"/>
                  </a:lnTo>
                  <a:lnTo>
                    <a:pt x="0" y="574159"/>
                  </a:lnTo>
                  <a:lnTo>
                    <a:pt x="44196" y="540391"/>
                  </a:lnTo>
                  <a:lnTo>
                    <a:pt x="48578" y="521271"/>
                  </a:lnTo>
                  <a:lnTo>
                    <a:pt x="87725" y="487122"/>
                  </a:lnTo>
                  <a:lnTo>
                    <a:pt x="89535" y="474281"/>
                  </a:lnTo>
                  <a:lnTo>
                    <a:pt x="98393" y="467908"/>
                  </a:lnTo>
                  <a:lnTo>
                    <a:pt x="110014" y="465720"/>
                  </a:lnTo>
                  <a:lnTo>
                    <a:pt x="118586" y="457063"/>
                  </a:lnTo>
                  <a:lnTo>
                    <a:pt x="127349" y="429668"/>
                  </a:lnTo>
                  <a:lnTo>
                    <a:pt x="123920" y="414924"/>
                  </a:lnTo>
                  <a:lnTo>
                    <a:pt x="119920" y="409788"/>
                  </a:lnTo>
                  <a:lnTo>
                    <a:pt x="108871" y="407314"/>
                  </a:lnTo>
                  <a:lnTo>
                    <a:pt x="106299" y="401702"/>
                  </a:lnTo>
                  <a:lnTo>
                    <a:pt x="107347" y="383534"/>
                  </a:lnTo>
                  <a:lnTo>
                    <a:pt x="103060" y="372405"/>
                  </a:lnTo>
                  <a:lnTo>
                    <a:pt x="81248" y="364985"/>
                  </a:lnTo>
                  <a:lnTo>
                    <a:pt x="75914" y="360134"/>
                  </a:lnTo>
                  <a:lnTo>
                    <a:pt x="77629" y="340443"/>
                  </a:lnTo>
                  <a:lnTo>
                    <a:pt x="86392" y="332548"/>
                  </a:lnTo>
                  <a:lnTo>
                    <a:pt x="80581" y="288982"/>
                  </a:lnTo>
                  <a:lnTo>
                    <a:pt x="54578" y="231338"/>
                  </a:lnTo>
                  <a:lnTo>
                    <a:pt x="56197" y="217830"/>
                  </a:lnTo>
                  <a:lnTo>
                    <a:pt x="72771" y="180257"/>
                  </a:lnTo>
                  <a:lnTo>
                    <a:pt x="72771" y="180257"/>
                  </a:lnTo>
                  <a:lnTo>
                    <a:pt x="84201" y="166940"/>
                  </a:lnTo>
                  <a:lnTo>
                    <a:pt x="103918" y="154098"/>
                  </a:lnTo>
                  <a:lnTo>
                    <a:pt x="118872" y="150674"/>
                  </a:lnTo>
                  <a:lnTo>
                    <a:pt x="151829" y="150579"/>
                  </a:lnTo>
                  <a:lnTo>
                    <a:pt x="165640" y="144967"/>
                  </a:lnTo>
                  <a:lnTo>
                    <a:pt x="186500" y="160281"/>
                  </a:lnTo>
                  <a:lnTo>
                    <a:pt x="197739" y="163706"/>
                  </a:lnTo>
                  <a:lnTo>
                    <a:pt x="204597" y="161708"/>
                  </a:lnTo>
                  <a:lnTo>
                    <a:pt x="221456" y="146108"/>
                  </a:lnTo>
                  <a:lnTo>
                    <a:pt x="220789" y="142018"/>
                  </a:lnTo>
                  <a:lnTo>
                    <a:pt x="198406" y="126418"/>
                  </a:lnTo>
                  <a:lnTo>
                    <a:pt x="194215" y="119188"/>
                  </a:lnTo>
                  <a:lnTo>
                    <a:pt x="213550" y="78000"/>
                  </a:lnTo>
                  <a:lnTo>
                    <a:pt x="228409" y="71532"/>
                  </a:lnTo>
                  <a:lnTo>
                    <a:pt x="243554" y="69629"/>
                  </a:lnTo>
                  <a:lnTo>
                    <a:pt x="248126" y="72864"/>
                  </a:lnTo>
                  <a:lnTo>
                    <a:pt x="250317" y="82090"/>
                  </a:lnTo>
                  <a:lnTo>
                    <a:pt x="249364" y="86466"/>
                  </a:lnTo>
                  <a:lnTo>
                    <a:pt x="236696" y="95027"/>
                  </a:lnTo>
                  <a:lnTo>
                    <a:pt x="237649" y="98832"/>
                  </a:lnTo>
                  <a:lnTo>
                    <a:pt x="250127" y="107964"/>
                  </a:lnTo>
                  <a:lnTo>
                    <a:pt x="257175" y="118237"/>
                  </a:lnTo>
                  <a:lnTo>
                    <a:pt x="270891" y="145062"/>
                  </a:lnTo>
                  <a:lnTo>
                    <a:pt x="274320" y="160662"/>
                  </a:lnTo>
                  <a:lnTo>
                    <a:pt x="282130" y="167320"/>
                  </a:lnTo>
                  <a:lnTo>
                    <a:pt x="290417" y="159235"/>
                  </a:lnTo>
                  <a:lnTo>
                    <a:pt x="299085" y="141162"/>
                  </a:lnTo>
                  <a:lnTo>
                    <a:pt x="323850" y="116620"/>
                  </a:lnTo>
                  <a:lnTo>
                    <a:pt x="336804" y="113862"/>
                  </a:lnTo>
                  <a:lnTo>
                    <a:pt x="372237" y="122327"/>
                  </a:lnTo>
                  <a:lnTo>
                    <a:pt x="389191" y="108249"/>
                  </a:lnTo>
                  <a:lnTo>
                    <a:pt x="390239" y="99783"/>
                  </a:lnTo>
                  <a:lnTo>
                    <a:pt x="393002" y="105110"/>
                  </a:lnTo>
                  <a:lnTo>
                    <a:pt x="405955" y="96549"/>
                  </a:lnTo>
                  <a:lnTo>
                    <a:pt x="428720" y="91698"/>
                  </a:lnTo>
                  <a:lnTo>
                    <a:pt x="447008" y="58881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1" name="Forma libre 40">
              <a:extLst>
                <a:ext uri="{FF2B5EF4-FFF2-40B4-BE49-F238E27FC236}">
                  <a16:creationId xmlns:a16="http://schemas.microsoft.com/office/drawing/2014/main" id="{F91BC025-5EDA-D233-43CA-507C24FBF963}"/>
                </a:ext>
              </a:extLst>
            </p:cNvPr>
            <p:cNvSpPr/>
            <p:nvPr/>
          </p:nvSpPr>
          <p:spPr>
            <a:xfrm>
              <a:off x="9433663" y="3678749"/>
              <a:ext cx="490044" cy="652488"/>
            </a:xfrm>
            <a:custGeom>
              <a:avLst/>
              <a:gdLst>
                <a:gd name="connsiteX0" fmla="*/ 247079 w 554450"/>
                <a:gd name="connsiteY0" fmla="*/ 58025 h 738245"/>
                <a:gd name="connsiteX1" fmla="*/ 253746 w 554450"/>
                <a:gd name="connsiteY1" fmla="*/ 33673 h 738245"/>
                <a:gd name="connsiteX2" fmla="*/ 262890 w 554450"/>
                <a:gd name="connsiteY2" fmla="*/ 26539 h 738245"/>
                <a:gd name="connsiteX3" fmla="*/ 263747 w 554450"/>
                <a:gd name="connsiteY3" fmla="*/ 18644 h 738245"/>
                <a:gd name="connsiteX4" fmla="*/ 272129 w 554450"/>
                <a:gd name="connsiteY4" fmla="*/ 9702 h 738245"/>
                <a:gd name="connsiteX5" fmla="*/ 274701 w 554450"/>
                <a:gd name="connsiteY5" fmla="*/ 0 h 738245"/>
                <a:gd name="connsiteX6" fmla="*/ 285940 w 554450"/>
                <a:gd name="connsiteY6" fmla="*/ 3710 h 738245"/>
                <a:gd name="connsiteX7" fmla="*/ 305276 w 554450"/>
                <a:gd name="connsiteY7" fmla="*/ 666 h 738245"/>
                <a:gd name="connsiteX8" fmla="*/ 305181 w 554450"/>
                <a:gd name="connsiteY8" fmla="*/ 17693 h 738245"/>
                <a:gd name="connsiteX9" fmla="*/ 293465 w 554450"/>
                <a:gd name="connsiteY9" fmla="*/ 24827 h 738245"/>
                <a:gd name="connsiteX10" fmla="*/ 294989 w 554450"/>
                <a:gd name="connsiteY10" fmla="*/ 27681 h 738245"/>
                <a:gd name="connsiteX11" fmla="*/ 303276 w 554450"/>
                <a:gd name="connsiteY11" fmla="*/ 25873 h 738245"/>
                <a:gd name="connsiteX12" fmla="*/ 310991 w 554450"/>
                <a:gd name="connsiteY12" fmla="*/ 31581 h 738245"/>
                <a:gd name="connsiteX13" fmla="*/ 307467 w 554450"/>
                <a:gd name="connsiteY13" fmla="*/ 39571 h 738245"/>
                <a:gd name="connsiteX14" fmla="*/ 308991 w 554450"/>
                <a:gd name="connsiteY14" fmla="*/ 47561 h 738245"/>
                <a:gd name="connsiteX15" fmla="*/ 316706 w 554450"/>
                <a:gd name="connsiteY15" fmla="*/ 55552 h 738245"/>
                <a:gd name="connsiteX16" fmla="*/ 337947 w 554450"/>
                <a:gd name="connsiteY16" fmla="*/ 67156 h 738245"/>
                <a:gd name="connsiteX17" fmla="*/ 342519 w 554450"/>
                <a:gd name="connsiteY17" fmla="*/ 77810 h 738245"/>
                <a:gd name="connsiteX18" fmla="*/ 328231 w 554450"/>
                <a:gd name="connsiteY18" fmla="*/ 101305 h 738245"/>
                <a:gd name="connsiteX19" fmla="*/ 312896 w 554450"/>
                <a:gd name="connsiteY19" fmla="*/ 92554 h 738245"/>
                <a:gd name="connsiteX20" fmla="*/ 301752 w 554450"/>
                <a:gd name="connsiteY20" fmla="*/ 99783 h 738245"/>
                <a:gd name="connsiteX21" fmla="*/ 302324 w 554450"/>
                <a:gd name="connsiteY21" fmla="*/ 137928 h 738245"/>
                <a:gd name="connsiteX22" fmla="*/ 306705 w 554450"/>
                <a:gd name="connsiteY22" fmla="*/ 160472 h 738245"/>
                <a:gd name="connsiteX23" fmla="*/ 313182 w 554450"/>
                <a:gd name="connsiteY23" fmla="*/ 165703 h 738245"/>
                <a:gd name="connsiteX24" fmla="*/ 332613 w 554450"/>
                <a:gd name="connsiteY24" fmla="*/ 163611 h 738245"/>
                <a:gd name="connsiteX25" fmla="*/ 340805 w 554450"/>
                <a:gd name="connsiteY25" fmla="*/ 180542 h 738245"/>
                <a:gd name="connsiteX26" fmla="*/ 346424 w 554450"/>
                <a:gd name="connsiteY26" fmla="*/ 182445 h 738245"/>
                <a:gd name="connsiteX27" fmla="*/ 361760 w 554450"/>
                <a:gd name="connsiteY27" fmla="*/ 169128 h 738245"/>
                <a:gd name="connsiteX28" fmla="*/ 373380 w 554450"/>
                <a:gd name="connsiteY28" fmla="*/ 150579 h 738245"/>
                <a:gd name="connsiteX29" fmla="*/ 381190 w 554450"/>
                <a:gd name="connsiteY29" fmla="*/ 144301 h 738245"/>
                <a:gd name="connsiteX30" fmla="*/ 448437 w 554450"/>
                <a:gd name="connsiteY30" fmla="*/ 167891 h 738245"/>
                <a:gd name="connsiteX31" fmla="*/ 449199 w 554450"/>
                <a:gd name="connsiteY31" fmla="*/ 172742 h 738245"/>
                <a:gd name="connsiteX32" fmla="*/ 428625 w 554450"/>
                <a:gd name="connsiteY32" fmla="*/ 201184 h 738245"/>
                <a:gd name="connsiteX33" fmla="*/ 412909 w 554450"/>
                <a:gd name="connsiteY33" fmla="*/ 241896 h 738245"/>
                <a:gd name="connsiteX34" fmla="*/ 411004 w 554450"/>
                <a:gd name="connsiteY34" fmla="*/ 249601 h 738245"/>
                <a:gd name="connsiteX35" fmla="*/ 414052 w 554450"/>
                <a:gd name="connsiteY35" fmla="*/ 258923 h 738245"/>
                <a:gd name="connsiteX36" fmla="*/ 410813 w 554450"/>
                <a:gd name="connsiteY36" fmla="*/ 268150 h 738245"/>
                <a:gd name="connsiteX37" fmla="*/ 404431 w 554450"/>
                <a:gd name="connsiteY37" fmla="*/ 276426 h 738245"/>
                <a:gd name="connsiteX38" fmla="*/ 395192 w 554450"/>
                <a:gd name="connsiteY38" fmla="*/ 301443 h 738245"/>
                <a:gd name="connsiteX39" fmla="*/ 389763 w 554450"/>
                <a:gd name="connsiteY39" fmla="*/ 303726 h 738245"/>
                <a:gd name="connsiteX40" fmla="*/ 387382 w 554450"/>
                <a:gd name="connsiteY40" fmla="*/ 310385 h 738245"/>
                <a:gd name="connsiteX41" fmla="*/ 400526 w 554450"/>
                <a:gd name="connsiteY41" fmla="*/ 338826 h 738245"/>
                <a:gd name="connsiteX42" fmla="*/ 395287 w 554450"/>
                <a:gd name="connsiteY42" fmla="*/ 351953 h 738245"/>
                <a:gd name="connsiteX43" fmla="*/ 398526 w 554450"/>
                <a:gd name="connsiteY43" fmla="*/ 355948 h 738245"/>
                <a:gd name="connsiteX44" fmla="*/ 412147 w 554450"/>
                <a:gd name="connsiteY44" fmla="*/ 365366 h 738245"/>
                <a:gd name="connsiteX45" fmla="*/ 446722 w 554450"/>
                <a:gd name="connsiteY45" fmla="*/ 373165 h 738245"/>
                <a:gd name="connsiteX46" fmla="*/ 474631 w 554450"/>
                <a:gd name="connsiteY46" fmla="*/ 385246 h 738245"/>
                <a:gd name="connsiteX47" fmla="*/ 479108 w 554450"/>
                <a:gd name="connsiteY47" fmla="*/ 390858 h 738245"/>
                <a:gd name="connsiteX48" fmla="*/ 480155 w 554450"/>
                <a:gd name="connsiteY48" fmla="*/ 403034 h 738245"/>
                <a:gd name="connsiteX49" fmla="*/ 478631 w 554450"/>
                <a:gd name="connsiteY49" fmla="*/ 409693 h 738245"/>
                <a:gd name="connsiteX50" fmla="*/ 473583 w 554450"/>
                <a:gd name="connsiteY50" fmla="*/ 410834 h 738245"/>
                <a:gd name="connsiteX51" fmla="*/ 427672 w 554450"/>
                <a:gd name="connsiteY51" fmla="*/ 408741 h 738245"/>
                <a:gd name="connsiteX52" fmla="*/ 425863 w 554450"/>
                <a:gd name="connsiteY52" fmla="*/ 417302 h 738245"/>
                <a:gd name="connsiteX53" fmla="*/ 430816 w 554450"/>
                <a:gd name="connsiteY53" fmla="*/ 475517 h 738245"/>
                <a:gd name="connsiteX54" fmla="*/ 430149 w 554450"/>
                <a:gd name="connsiteY54" fmla="*/ 480749 h 738245"/>
                <a:gd name="connsiteX55" fmla="*/ 412433 w 554450"/>
                <a:gd name="connsiteY55" fmla="*/ 503673 h 738245"/>
                <a:gd name="connsiteX56" fmla="*/ 412433 w 554450"/>
                <a:gd name="connsiteY56" fmla="*/ 532115 h 738245"/>
                <a:gd name="connsiteX57" fmla="*/ 415862 w 554450"/>
                <a:gd name="connsiteY57" fmla="*/ 542674 h 738245"/>
                <a:gd name="connsiteX58" fmla="*/ 423958 w 554450"/>
                <a:gd name="connsiteY58" fmla="*/ 549618 h 738245"/>
                <a:gd name="connsiteX59" fmla="*/ 460248 w 554450"/>
                <a:gd name="connsiteY59" fmla="*/ 560176 h 738245"/>
                <a:gd name="connsiteX60" fmla="*/ 458629 w 554450"/>
                <a:gd name="connsiteY60" fmla="*/ 567310 h 738245"/>
                <a:gd name="connsiteX61" fmla="*/ 476345 w 554450"/>
                <a:gd name="connsiteY61" fmla="*/ 597084 h 738245"/>
                <a:gd name="connsiteX62" fmla="*/ 489966 w 554450"/>
                <a:gd name="connsiteY62" fmla="*/ 598035 h 738245"/>
                <a:gd name="connsiteX63" fmla="*/ 499015 w 554450"/>
                <a:gd name="connsiteY63" fmla="*/ 588047 h 738245"/>
                <a:gd name="connsiteX64" fmla="*/ 512255 w 554450"/>
                <a:gd name="connsiteY64" fmla="*/ 580437 h 738245"/>
                <a:gd name="connsiteX65" fmla="*/ 536829 w 554450"/>
                <a:gd name="connsiteY65" fmla="*/ 588333 h 738245"/>
                <a:gd name="connsiteX66" fmla="*/ 554450 w 554450"/>
                <a:gd name="connsiteY66" fmla="*/ 608879 h 738245"/>
                <a:gd name="connsiteX67" fmla="*/ 554450 w 554450"/>
                <a:gd name="connsiteY67" fmla="*/ 608879 h 738245"/>
                <a:gd name="connsiteX68" fmla="*/ 546735 w 554450"/>
                <a:gd name="connsiteY68" fmla="*/ 616869 h 738245"/>
                <a:gd name="connsiteX69" fmla="*/ 528447 w 554450"/>
                <a:gd name="connsiteY69" fmla="*/ 649687 h 738245"/>
                <a:gd name="connsiteX70" fmla="*/ 505682 w 554450"/>
                <a:gd name="connsiteY70" fmla="*/ 654538 h 738245"/>
                <a:gd name="connsiteX71" fmla="*/ 492728 w 554450"/>
                <a:gd name="connsiteY71" fmla="*/ 663099 h 738245"/>
                <a:gd name="connsiteX72" fmla="*/ 489966 w 554450"/>
                <a:gd name="connsiteY72" fmla="*/ 657772 h 738245"/>
                <a:gd name="connsiteX73" fmla="*/ 488918 w 554450"/>
                <a:gd name="connsiteY73" fmla="*/ 666238 h 738245"/>
                <a:gd name="connsiteX74" fmla="*/ 471964 w 554450"/>
                <a:gd name="connsiteY74" fmla="*/ 680316 h 738245"/>
                <a:gd name="connsiteX75" fmla="*/ 436531 w 554450"/>
                <a:gd name="connsiteY75" fmla="*/ 671850 h 738245"/>
                <a:gd name="connsiteX76" fmla="*/ 423577 w 554450"/>
                <a:gd name="connsiteY76" fmla="*/ 674609 h 738245"/>
                <a:gd name="connsiteX77" fmla="*/ 398811 w 554450"/>
                <a:gd name="connsiteY77" fmla="*/ 699150 h 738245"/>
                <a:gd name="connsiteX78" fmla="*/ 390144 w 554450"/>
                <a:gd name="connsiteY78" fmla="*/ 717224 h 738245"/>
                <a:gd name="connsiteX79" fmla="*/ 381857 w 554450"/>
                <a:gd name="connsiteY79" fmla="*/ 725309 h 738245"/>
                <a:gd name="connsiteX80" fmla="*/ 374047 w 554450"/>
                <a:gd name="connsiteY80" fmla="*/ 718650 h 738245"/>
                <a:gd name="connsiteX81" fmla="*/ 370618 w 554450"/>
                <a:gd name="connsiteY81" fmla="*/ 703050 h 738245"/>
                <a:gd name="connsiteX82" fmla="*/ 356902 w 554450"/>
                <a:gd name="connsiteY82" fmla="*/ 676226 h 738245"/>
                <a:gd name="connsiteX83" fmla="*/ 349853 w 554450"/>
                <a:gd name="connsiteY83" fmla="*/ 665952 h 738245"/>
                <a:gd name="connsiteX84" fmla="*/ 337376 w 554450"/>
                <a:gd name="connsiteY84" fmla="*/ 656821 h 738245"/>
                <a:gd name="connsiteX85" fmla="*/ 336423 w 554450"/>
                <a:gd name="connsiteY85" fmla="*/ 653016 h 738245"/>
                <a:gd name="connsiteX86" fmla="*/ 349091 w 554450"/>
                <a:gd name="connsiteY86" fmla="*/ 644455 h 738245"/>
                <a:gd name="connsiteX87" fmla="*/ 350043 w 554450"/>
                <a:gd name="connsiteY87" fmla="*/ 640079 h 738245"/>
                <a:gd name="connsiteX88" fmla="*/ 347853 w 554450"/>
                <a:gd name="connsiteY88" fmla="*/ 630852 h 738245"/>
                <a:gd name="connsiteX89" fmla="*/ 343281 w 554450"/>
                <a:gd name="connsiteY89" fmla="*/ 627618 h 738245"/>
                <a:gd name="connsiteX90" fmla="*/ 328136 w 554450"/>
                <a:gd name="connsiteY90" fmla="*/ 629521 h 738245"/>
                <a:gd name="connsiteX91" fmla="*/ 313277 w 554450"/>
                <a:gd name="connsiteY91" fmla="*/ 635989 h 738245"/>
                <a:gd name="connsiteX92" fmla="*/ 293942 w 554450"/>
                <a:gd name="connsiteY92" fmla="*/ 677177 h 738245"/>
                <a:gd name="connsiteX93" fmla="*/ 298133 w 554450"/>
                <a:gd name="connsiteY93" fmla="*/ 684406 h 738245"/>
                <a:gd name="connsiteX94" fmla="*/ 320516 w 554450"/>
                <a:gd name="connsiteY94" fmla="*/ 700006 h 738245"/>
                <a:gd name="connsiteX95" fmla="*/ 321183 w 554450"/>
                <a:gd name="connsiteY95" fmla="*/ 704097 h 738245"/>
                <a:gd name="connsiteX96" fmla="*/ 304324 w 554450"/>
                <a:gd name="connsiteY96" fmla="*/ 719697 h 738245"/>
                <a:gd name="connsiteX97" fmla="*/ 297466 w 554450"/>
                <a:gd name="connsiteY97" fmla="*/ 721694 h 738245"/>
                <a:gd name="connsiteX98" fmla="*/ 286226 w 554450"/>
                <a:gd name="connsiteY98" fmla="*/ 718270 h 738245"/>
                <a:gd name="connsiteX99" fmla="*/ 265367 w 554450"/>
                <a:gd name="connsiteY99" fmla="*/ 702955 h 738245"/>
                <a:gd name="connsiteX100" fmla="*/ 251555 w 554450"/>
                <a:gd name="connsiteY100" fmla="*/ 708567 h 738245"/>
                <a:gd name="connsiteX101" fmla="*/ 218599 w 554450"/>
                <a:gd name="connsiteY101" fmla="*/ 708663 h 738245"/>
                <a:gd name="connsiteX102" fmla="*/ 203645 w 554450"/>
                <a:gd name="connsiteY102" fmla="*/ 712087 h 738245"/>
                <a:gd name="connsiteX103" fmla="*/ 183928 w 554450"/>
                <a:gd name="connsiteY103" fmla="*/ 724928 h 738245"/>
                <a:gd name="connsiteX104" fmla="*/ 172498 w 554450"/>
                <a:gd name="connsiteY104" fmla="*/ 738246 h 738245"/>
                <a:gd name="connsiteX105" fmla="*/ 172498 w 554450"/>
                <a:gd name="connsiteY105" fmla="*/ 738246 h 738245"/>
                <a:gd name="connsiteX106" fmla="*/ 157163 w 554450"/>
                <a:gd name="connsiteY106" fmla="*/ 730636 h 738245"/>
                <a:gd name="connsiteX107" fmla="*/ 141922 w 554450"/>
                <a:gd name="connsiteY107" fmla="*/ 711801 h 738245"/>
                <a:gd name="connsiteX108" fmla="*/ 127159 w 554450"/>
                <a:gd name="connsiteY108" fmla="*/ 713133 h 738245"/>
                <a:gd name="connsiteX109" fmla="*/ 118967 w 554450"/>
                <a:gd name="connsiteY109" fmla="*/ 721314 h 738245"/>
                <a:gd name="connsiteX110" fmla="*/ 114490 w 554450"/>
                <a:gd name="connsiteY110" fmla="*/ 718746 h 738245"/>
                <a:gd name="connsiteX111" fmla="*/ 101155 w 554450"/>
                <a:gd name="connsiteY111" fmla="*/ 721694 h 738245"/>
                <a:gd name="connsiteX112" fmla="*/ 99917 w 554450"/>
                <a:gd name="connsiteY112" fmla="*/ 711421 h 738245"/>
                <a:gd name="connsiteX113" fmla="*/ 59912 w 554450"/>
                <a:gd name="connsiteY113" fmla="*/ 694489 h 738245"/>
                <a:gd name="connsiteX114" fmla="*/ 67818 w 554450"/>
                <a:gd name="connsiteY114" fmla="*/ 685262 h 738245"/>
                <a:gd name="connsiteX115" fmla="*/ 65722 w 554450"/>
                <a:gd name="connsiteY115" fmla="*/ 677653 h 738245"/>
                <a:gd name="connsiteX116" fmla="*/ 37338 w 554450"/>
                <a:gd name="connsiteY116" fmla="*/ 679555 h 738245"/>
                <a:gd name="connsiteX117" fmla="*/ 25717 w 554450"/>
                <a:gd name="connsiteY117" fmla="*/ 658153 h 738245"/>
                <a:gd name="connsiteX118" fmla="*/ 12859 w 554450"/>
                <a:gd name="connsiteY118" fmla="*/ 652255 h 738245"/>
                <a:gd name="connsiteX119" fmla="*/ 0 w 554450"/>
                <a:gd name="connsiteY119" fmla="*/ 641030 h 738245"/>
                <a:gd name="connsiteX120" fmla="*/ 476 w 554450"/>
                <a:gd name="connsiteY120" fmla="*/ 629425 h 738245"/>
                <a:gd name="connsiteX121" fmla="*/ 476 w 554450"/>
                <a:gd name="connsiteY121" fmla="*/ 629425 h 738245"/>
                <a:gd name="connsiteX122" fmla="*/ 26861 w 554450"/>
                <a:gd name="connsiteY122" fmla="*/ 611352 h 738245"/>
                <a:gd name="connsiteX123" fmla="*/ 32671 w 554450"/>
                <a:gd name="connsiteY123" fmla="*/ 601935 h 738245"/>
                <a:gd name="connsiteX124" fmla="*/ 43720 w 554450"/>
                <a:gd name="connsiteY124" fmla="*/ 595847 h 738245"/>
                <a:gd name="connsiteX125" fmla="*/ 51340 w 554450"/>
                <a:gd name="connsiteY125" fmla="*/ 583862 h 738245"/>
                <a:gd name="connsiteX126" fmla="*/ 56197 w 554450"/>
                <a:gd name="connsiteY126" fmla="*/ 582720 h 738245"/>
                <a:gd name="connsiteX127" fmla="*/ 82487 w 554450"/>
                <a:gd name="connsiteY127" fmla="*/ 607833 h 738245"/>
                <a:gd name="connsiteX128" fmla="*/ 87725 w 554450"/>
                <a:gd name="connsiteY128" fmla="*/ 600984 h 738245"/>
                <a:gd name="connsiteX129" fmla="*/ 75629 w 554450"/>
                <a:gd name="connsiteY129" fmla="*/ 526408 h 738245"/>
                <a:gd name="connsiteX130" fmla="*/ 101917 w 554450"/>
                <a:gd name="connsiteY130" fmla="*/ 459061 h 738245"/>
                <a:gd name="connsiteX131" fmla="*/ 101917 w 554450"/>
                <a:gd name="connsiteY131" fmla="*/ 459061 h 738245"/>
                <a:gd name="connsiteX132" fmla="*/ 100774 w 554450"/>
                <a:gd name="connsiteY132" fmla="*/ 417207 h 738245"/>
                <a:gd name="connsiteX133" fmla="*/ 90868 w 554450"/>
                <a:gd name="connsiteY133" fmla="*/ 382678 h 738245"/>
                <a:gd name="connsiteX134" fmla="*/ 91249 w 554450"/>
                <a:gd name="connsiteY134" fmla="*/ 372309 h 738245"/>
                <a:gd name="connsiteX135" fmla="*/ 96488 w 554450"/>
                <a:gd name="connsiteY135" fmla="*/ 366507 h 738245"/>
                <a:gd name="connsiteX136" fmla="*/ 92869 w 554450"/>
                <a:gd name="connsiteY136" fmla="*/ 349099 h 738245"/>
                <a:gd name="connsiteX137" fmla="*/ 92869 w 554450"/>
                <a:gd name="connsiteY137" fmla="*/ 349099 h 738245"/>
                <a:gd name="connsiteX138" fmla="*/ 99536 w 554450"/>
                <a:gd name="connsiteY138" fmla="*/ 346341 h 738245"/>
                <a:gd name="connsiteX139" fmla="*/ 110585 w 554450"/>
                <a:gd name="connsiteY139" fmla="*/ 349861 h 738245"/>
                <a:gd name="connsiteX140" fmla="*/ 139446 w 554450"/>
                <a:gd name="connsiteY140" fmla="*/ 371834 h 738245"/>
                <a:gd name="connsiteX141" fmla="*/ 152019 w 554450"/>
                <a:gd name="connsiteY141" fmla="*/ 384961 h 738245"/>
                <a:gd name="connsiteX142" fmla="*/ 157163 w 554450"/>
                <a:gd name="connsiteY142" fmla="*/ 398088 h 738245"/>
                <a:gd name="connsiteX143" fmla="*/ 168402 w 554450"/>
                <a:gd name="connsiteY143" fmla="*/ 410549 h 738245"/>
                <a:gd name="connsiteX144" fmla="*/ 207073 w 554450"/>
                <a:gd name="connsiteY144" fmla="*/ 431856 h 738245"/>
                <a:gd name="connsiteX145" fmla="*/ 215265 w 554450"/>
                <a:gd name="connsiteY145" fmla="*/ 430524 h 738245"/>
                <a:gd name="connsiteX146" fmla="*/ 244507 w 554450"/>
                <a:gd name="connsiteY146" fmla="*/ 405031 h 738245"/>
                <a:gd name="connsiteX147" fmla="*/ 249936 w 554450"/>
                <a:gd name="connsiteY147" fmla="*/ 404651 h 738245"/>
                <a:gd name="connsiteX148" fmla="*/ 263842 w 554450"/>
                <a:gd name="connsiteY148" fmla="*/ 414068 h 738245"/>
                <a:gd name="connsiteX149" fmla="*/ 271177 w 554450"/>
                <a:gd name="connsiteY149" fmla="*/ 413592 h 738245"/>
                <a:gd name="connsiteX150" fmla="*/ 282988 w 554450"/>
                <a:gd name="connsiteY150" fmla="*/ 405602 h 738245"/>
                <a:gd name="connsiteX151" fmla="*/ 296323 w 554450"/>
                <a:gd name="connsiteY151" fmla="*/ 383439 h 738245"/>
                <a:gd name="connsiteX152" fmla="*/ 304324 w 554450"/>
                <a:gd name="connsiteY152" fmla="*/ 386483 h 738245"/>
                <a:gd name="connsiteX153" fmla="*/ 329851 w 554450"/>
                <a:gd name="connsiteY153" fmla="*/ 381631 h 738245"/>
                <a:gd name="connsiteX154" fmla="*/ 337661 w 554450"/>
                <a:gd name="connsiteY154" fmla="*/ 376400 h 738245"/>
                <a:gd name="connsiteX155" fmla="*/ 340328 w 554450"/>
                <a:gd name="connsiteY155" fmla="*/ 365460 h 738245"/>
                <a:gd name="connsiteX156" fmla="*/ 331375 w 554450"/>
                <a:gd name="connsiteY156" fmla="*/ 363558 h 738245"/>
                <a:gd name="connsiteX157" fmla="*/ 324993 w 554450"/>
                <a:gd name="connsiteY157" fmla="*/ 357851 h 738245"/>
                <a:gd name="connsiteX158" fmla="*/ 322040 w 554450"/>
                <a:gd name="connsiteY158" fmla="*/ 346721 h 738245"/>
                <a:gd name="connsiteX159" fmla="*/ 310515 w 554450"/>
                <a:gd name="connsiteY159" fmla="*/ 334926 h 738245"/>
                <a:gd name="connsiteX160" fmla="*/ 304895 w 554450"/>
                <a:gd name="connsiteY160" fmla="*/ 331312 h 738245"/>
                <a:gd name="connsiteX161" fmla="*/ 290322 w 554450"/>
                <a:gd name="connsiteY161" fmla="*/ 336068 h 738245"/>
                <a:gd name="connsiteX162" fmla="*/ 282321 w 554450"/>
                <a:gd name="connsiteY162" fmla="*/ 334451 h 738245"/>
                <a:gd name="connsiteX163" fmla="*/ 283559 w 554450"/>
                <a:gd name="connsiteY163" fmla="*/ 317994 h 738245"/>
                <a:gd name="connsiteX164" fmla="*/ 244507 w 554450"/>
                <a:gd name="connsiteY164" fmla="*/ 285558 h 738245"/>
                <a:gd name="connsiteX165" fmla="*/ 237744 w 554450"/>
                <a:gd name="connsiteY165" fmla="*/ 275475 h 738245"/>
                <a:gd name="connsiteX166" fmla="*/ 233077 w 554450"/>
                <a:gd name="connsiteY166" fmla="*/ 274809 h 738245"/>
                <a:gd name="connsiteX167" fmla="*/ 218313 w 554450"/>
                <a:gd name="connsiteY167" fmla="*/ 292216 h 738245"/>
                <a:gd name="connsiteX168" fmla="*/ 212503 w 554450"/>
                <a:gd name="connsiteY168" fmla="*/ 294499 h 738245"/>
                <a:gd name="connsiteX169" fmla="*/ 192881 w 554450"/>
                <a:gd name="connsiteY169" fmla="*/ 290884 h 738245"/>
                <a:gd name="connsiteX170" fmla="*/ 192881 w 554450"/>
                <a:gd name="connsiteY170" fmla="*/ 290884 h 738245"/>
                <a:gd name="connsiteX171" fmla="*/ 186214 w 554450"/>
                <a:gd name="connsiteY171" fmla="*/ 245892 h 738245"/>
                <a:gd name="connsiteX172" fmla="*/ 200882 w 554450"/>
                <a:gd name="connsiteY172" fmla="*/ 216594 h 738245"/>
                <a:gd name="connsiteX173" fmla="*/ 208597 w 554450"/>
                <a:gd name="connsiteY173" fmla="*/ 170935 h 738245"/>
                <a:gd name="connsiteX174" fmla="*/ 204216 w 554450"/>
                <a:gd name="connsiteY174" fmla="*/ 150103 h 738245"/>
                <a:gd name="connsiteX175" fmla="*/ 184023 w 554450"/>
                <a:gd name="connsiteY175" fmla="*/ 154669 h 738245"/>
                <a:gd name="connsiteX176" fmla="*/ 177355 w 554450"/>
                <a:gd name="connsiteY176" fmla="*/ 141257 h 738245"/>
                <a:gd name="connsiteX177" fmla="*/ 211836 w 554450"/>
                <a:gd name="connsiteY177" fmla="*/ 123659 h 738245"/>
                <a:gd name="connsiteX178" fmla="*/ 220504 w 554450"/>
                <a:gd name="connsiteY178" fmla="*/ 110532 h 738245"/>
                <a:gd name="connsiteX179" fmla="*/ 247745 w 554450"/>
                <a:gd name="connsiteY179" fmla="*/ 86562 h 73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554450" h="738245">
                  <a:moveTo>
                    <a:pt x="247079" y="58025"/>
                  </a:moveTo>
                  <a:lnTo>
                    <a:pt x="253746" y="33673"/>
                  </a:lnTo>
                  <a:lnTo>
                    <a:pt x="262890" y="26539"/>
                  </a:lnTo>
                  <a:lnTo>
                    <a:pt x="263747" y="18644"/>
                  </a:lnTo>
                  <a:lnTo>
                    <a:pt x="272129" y="9702"/>
                  </a:lnTo>
                  <a:lnTo>
                    <a:pt x="274701" y="0"/>
                  </a:lnTo>
                  <a:lnTo>
                    <a:pt x="285940" y="3710"/>
                  </a:lnTo>
                  <a:lnTo>
                    <a:pt x="305276" y="666"/>
                  </a:lnTo>
                  <a:lnTo>
                    <a:pt x="305181" y="17693"/>
                  </a:lnTo>
                  <a:lnTo>
                    <a:pt x="293465" y="24827"/>
                  </a:lnTo>
                  <a:lnTo>
                    <a:pt x="294989" y="27681"/>
                  </a:lnTo>
                  <a:lnTo>
                    <a:pt x="303276" y="25873"/>
                  </a:lnTo>
                  <a:lnTo>
                    <a:pt x="310991" y="31581"/>
                  </a:lnTo>
                  <a:lnTo>
                    <a:pt x="307467" y="39571"/>
                  </a:lnTo>
                  <a:lnTo>
                    <a:pt x="308991" y="47561"/>
                  </a:lnTo>
                  <a:lnTo>
                    <a:pt x="316706" y="55552"/>
                  </a:lnTo>
                  <a:lnTo>
                    <a:pt x="337947" y="67156"/>
                  </a:lnTo>
                  <a:lnTo>
                    <a:pt x="342519" y="77810"/>
                  </a:lnTo>
                  <a:lnTo>
                    <a:pt x="328231" y="101305"/>
                  </a:lnTo>
                  <a:lnTo>
                    <a:pt x="312896" y="92554"/>
                  </a:lnTo>
                  <a:lnTo>
                    <a:pt x="301752" y="99783"/>
                  </a:lnTo>
                  <a:lnTo>
                    <a:pt x="302324" y="137928"/>
                  </a:lnTo>
                  <a:lnTo>
                    <a:pt x="306705" y="160472"/>
                  </a:lnTo>
                  <a:lnTo>
                    <a:pt x="313182" y="165703"/>
                  </a:lnTo>
                  <a:lnTo>
                    <a:pt x="332613" y="163611"/>
                  </a:lnTo>
                  <a:lnTo>
                    <a:pt x="340805" y="180542"/>
                  </a:lnTo>
                  <a:lnTo>
                    <a:pt x="346424" y="182445"/>
                  </a:lnTo>
                  <a:lnTo>
                    <a:pt x="361760" y="169128"/>
                  </a:lnTo>
                  <a:lnTo>
                    <a:pt x="373380" y="150579"/>
                  </a:lnTo>
                  <a:lnTo>
                    <a:pt x="381190" y="144301"/>
                  </a:lnTo>
                  <a:lnTo>
                    <a:pt x="448437" y="167891"/>
                  </a:lnTo>
                  <a:lnTo>
                    <a:pt x="449199" y="172742"/>
                  </a:lnTo>
                  <a:lnTo>
                    <a:pt x="428625" y="201184"/>
                  </a:lnTo>
                  <a:lnTo>
                    <a:pt x="412909" y="241896"/>
                  </a:lnTo>
                  <a:lnTo>
                    <a:pt x="411004" y="249601"/>
                  </a:lnTo>
                  <a:lnTo>
                    <a:pt x="414052" y="258923"/>
                  </a:lnTo>
                  <a:lnTo>
                    <a:pt x="410813" y="268150"/>
                  </a:lnTo>
                  <a:lnTo>
                    <a:pt x="404431" y="276426"/>
                  </a:lnTo>
                  <a:lnTo>
                    <a:pt x="395192" y="301443"/>
                  </a:lnTo>
                  <a:lnTo>
                    <a:pt x="389763" y="303726"/>
                  </a:lnTo>
                  <a:lnTo>
                    <a:pt x="387382" y="310385"/>
                  </a:lnTo>
                  <a:lnTo>
                    <a:pt x="400526" y="338826"/>
                  </a:lnTo>
                  <a:lnTo>
                    <a:pt x="395287" y="351953"/>
                  </a:lnTo>
                  <a:lnTo>
                    <a:pt x="398526" y="355948"/>
                  </a:lnTo>
                  <a:lnTo>
                    <a:pt x="412147" y="365366"/>
                  </a:lnTo>
                  <a:lnTo>
                    <a:pt x="446722" y="373165"/>
                  </a:lnTo>
                  <a:lnTo>
                    <a:pt x="474631" y="385246"/>
                  </a:lnTo>
                  <a:lnTo>
                    <a:pt x="479108" y="390858"/>
                  </a:lnTo>
                  <a:lnTo>
                    <a:pt x="480155" y="403034"/>
                  </a:lnTo>
                  <a:lnTo>
                    <a:pt x="478631" y="409693"/>
                  </a:lnTo>
                  <a:lnTo>
                    <a:pt x="473583" y="410834"/>
                  </a:lnTo>
                  <a:lnTo>
                    <a:pt x="427672" y="408741"/>
                  </a:lnTo>
                  <a:lnTo>
                    <a:pt x="425863" y="417302"/>
                  </a:lnTo>
                  <a:lnTo>
                    <a:pt x="430816" y="475517"/>
                  </a:lnTo>
                  <a:lnTo>
                    <a:pt x="430149" y="480749"/>
                  </a:lnTo>
                  <a:lnTo>
                    <a:pt x="412433" y="503673"/>
                  </a:lnTo>
                  <a:lnTo>
                    <a:pt x="412433" y="532115"/>
                  </a:lnTo>
                  <a:lnTo>
                    <a:pt x="415862" y="542674"/>
                  </a:lnTo>
                  <a:lnTo>
                    <a:pt x="423958" y="549618"/>
                  </a:lnTo>
                  <a:lnTo>
                    <a:pt x="460248" y="560176"/>
                  </a:lnTo>
                  <a:lnTo>
                    <a:pt x="458629" y="567310"/>
                  </a:lnTo>
                  <a:lnTo>
                    <a:pt x="476345" y="597084"/>
                  </a:lnTo>
                  <a:lnTo>
                    <a:pt x="489966" y="598035"/>
                  </a:lnTo>
                  <a:lnTo>
                    <a:pt x="499015" y="588047"/>
                  </a:lnTo>
                  <a:lnTo>
                    <a:pt x="512255" y="580437"/>
                  </a:lnTo>
                  <a:lnTo>
                    <a:pt x="536829" y="588333"/>
                  </a:lnTo>
                  <a:lnTo>
                    <a:pt x="554450" y="608879"/>
                  </a:lnTo>
                  <a:lnTo>
                    <a:pt x="554450" y="608879"/>
                  </a:lnTo>
                  <a:lnTo>
                    <a:pt x="546735" y="616869"/>
                  </a:lnTo>
                  <a:lnTo>
                    <a:pt x="528447" y="649687"/>
                  </a:lnTo>
                  <a:lnTo>
                    <a:pt x="505682" y="654538"/>
                  </a:lnTo>
                  <a:lnTo>
                    <a:pt x="492728" y="663099"/>
                  </a:lnTo>
                  <a:lnTo>
                    <a:pt x="489966" y="657772"/>
                  </a:lnTo>
                  <a:lnTo>
                    <a:pt x="488918" y="666238"/>
                  </a:lnTo>
                  <a:lnTo>
                    <a:pt x="471964" y="680316"/>
                  </a:lnTo>
                  <a:lnTo>
                    <a:pt x="436531" y="671850"/>
                  </a:lnTo>
                  <a:lnTo>
                    <a:pt x="423577" y="674609"/>
                  </a:lnTo>
                  <a:lnTo>
                    <a:pt x="398811" y="699150"/>
                  </a:lnTo>
                  <a:lnTo>
                    <a:pt x="390144" y="717224"/>
                  </a:lnTo>
                  <a:lnTo>
                    <a:pt x="381857" y="725309"/>
                  </a:lnTo>
                  <a:lnTo>
                    <a:pt x="374047" y="718650"/>
                  </a:lnTo>
                  <a:lnTo>
                    <a:pt x="370618" y="703050"/>
                  </a:lnTo>
                  <a:lnTo>
                    <a:pt x="356902" y="676226"/>
                  </a:lnTo>
                  <a:lnTo>
                    <a:pt x="349853" y="665952"/>
                  </a:lnTo>
                  <a:lnTo>
                    <a:pt x="337376" y="656821"/>
                  </a:lnTo>
                  <a:lnTo>
                    <a:pt x="336423" y="653016"/>
                  </a:lnTo>
                  <a:lnTo>
                    <a:pt x="349091" y="644455"/>
                  </a:lnTo>
                  <a:lnTo>
                    <a:pt x="350043" y="640079"/>
                  </a:lnTo>
                  <a:lnTo>
                    <a:pt x="347853" y="630852"/>
                  </a:lnTo>
                  <a:lnTo>
                    <a:pt x="343281" y="627618"/>
                  </a:lnTo>
                  <a:lnTo>
                    <a:pt x="328136" y="629521"/>
                  </a:lnTo>
                  <a:lnTo>
                    <a:pt x="313277" y="635989"/>
                  </a:lnTo>
                  <a:lnTo>
                    <a:pt x="293942" y="677177"/>
                  </a:lnTo>
                  <a:lnTo>
                    <a:pt x="298133" y="684406"/>
                  </a:lnTo>
                  <a:lnTo>
                    <a:pt x="320516" y="700006"/>
                  </a:lnTo>
                  <a:lnTo>
                    <a:pt x="321183" y="704097"/>
                  </a:lnTo>
                  <a:lnTo>
                    <a:pt x="304324" y="719697"/>
                  </a:lnTo>
                  <a:lnTo>
                    <a:pt x="297466" y="721694"/>
                  </a:lnTo>
                  <a:lnTo>
                    <a:pt x="286226" y="718270"/>
                  </a:lnTo>
                  <a:lnTo>
                    <a:pt x="265367" y="702955"/>
                  </a:lnTo>
                  <a:lnTo>
                    <a:pt x="251555" y="708567"/>
                  </a:lnTo>
                  <a:lnTo>
                    <a:pt x="218599" y="708663"/>
                  </a:lnTo>
                  <a:lnTo>
                    <a:pt x="203645" y="712087"/>
                  </a:lnTo>
                  <a:lnTo>
                    <a:pt x="183928" y="724928"/>
                  </a:lnTo>
                  <a:lnTo>
                    <a:pt x="172498" y="738246"/>
                  </a:lnTo>
                  <a:lnTo>
                    <a:pt x="172498" y="738246"/>
                  </a:lnTo>
                  <a:lnTo>
                    <a:pt x="157163" y="730636"/>
                  </a:lnTo>
                  <a:lnTo>
                    <a:pt x="141922" y="711801"/>
                  </a:lnTo>
                  <a:lnTo>
                    <a:pt x="127159" y="713133"/>
                  </a:lnTo>
                  <a:lnTo>
                    <a:pt x="118967" y="721314"/>
                  </a:lnTo>
                  <a:lnTo>
                    <a:pt x="114490" y="718746"/>
                  </a:lnTo>
                  <a:lnTo>
                    <a:pt x="101155" y="721694"/>
                  </a:lnTo>
                  <a:lnTo>
                    <a:pt x="99917" y="711421"/>
                  </a:lnTo>
                  <a:lnTo>
                    <a:pt x="59912" y="694489"/>
                  </a:lnTo>
                  <a:lnTo>
                    <a:pt x="67818" y="685262"/>
                  </a:lnTo>
                  <a:lnTo>
                    <a:pt x="65722" y="677653"/>
                  </a:lnTo>
                  <a:lnTo>
                    <a:pt x="37338" y="679555"/>
                  </a:lnTo>
                  <a:lnTo>
                    <a:pt x="25717" y="658153"/>
                  </a:lnTo>
                  <a:lnTo>
                    <a:pt x="12859" y="652255"/>
                  </a:lnTo>
                  <a:lnTo>
                    <a:pt x="0" y="641030"/>
                  </a:lnTo>
                  <a:lnTo>
                    <a:pt x="476" y="629425"/>
                  </a:lnTo>
                  <a:lnTo>
                    <a:pt x="476" y="629425"/>
                  </a:lnTo>
                  <a:lnTo>
                    <a:pt x="26861" y="611352"/>
                  </a:lnTo>
                  <a:lnTo>
                    <a:pt x="32671" y="601935"/>
                  </a:lnTo>
                  <a:lnTo>
                    <a:pt x="43720" y="595847"/>
                  </a:lnTo>
                  <a:lnTo>
                    <a:pt x="51340" y="583862"/>
                  </a:lnTo>
                  <a:lnTo>
                    <a:pt x="56197" y="582720"/>
                  </a:lnTo>
                  <a:lnTo>
                    <a:pt x="82487" y="607833"/>
                  </a:lnTo>
                  <a:lnTo>
                    <a:pt x="87725" y="600984"/>
                  </a:lnTo>
                  <a:lnTo>
                    <a:pt x="75629" y="526408"/>
                  </a:lnTo>
                  <a:lnTo>
                    <a:pt x="101917" y="459061"/>
                  </a:lnTo>
                  <a:lnTo>
                    <a:pt x="101917" y="459061"/>
                  </a:lnTo>
                  <a:lnTo>
                    <a:pt x="100774" y="417207"/>
                  </a:lnTo>
                  <a:lnTo>
                    <a:pt x="90868" y="382678"/>
                  </a:lnTo>
                  <a:lnTo>
                    <a:pt x="91249" y="372309"/>
                  </a:lnTo>
                  <a:lnTo>
                    <a:pt x="96488" y="366507"/>
                  </a:lnTo>
                  <a:lnTo>
                    <a:pt x="92869" y="349099"/>
                  </a:lnTo>
                  <a:lnTo>
                    <a:pt x="92869" y="349099"/>
                  </a:lnTo>
                  <a:lnTo>
                    <a:pt x="99536" y="346341"/>
                  </a:lnTo>
                  <a:lnTo>
                    <a:pt x="110585" y="349861"/>
                  </a:lnTo>
                  <a:lnTo>
                    <a:pt x="139446" y="371834"/>
                  </a:lnTo>
                  <a:lnTo>
                    <a:pt x="152019" y="384961"/>
                  </a:lnTo>
                  <a:lnTo>
                    <a:pt x="157163" y="398088"/>
                  </a:lnTo>
                  <a:lnTo>
                    <a:pt x="168402" y="410549"/>
                  </a:lnTo>
                  <a:lnTo>
                    <a:pt x="207073" y="431856"/>
                  </a:lnTo>
                  <a:lnTo>
                    <a:pt x="215265" y="430524"/>
                  </a:lnTo>
                  <a:lnTo>
                    <a:pt x="244507" y="405031"/>
                  </a:lnTo>
                  <a:lnTo>
                    <a:pt x="249936" y="404651"/>
                  </a:lnTo>
                  <a:lnTo>
                    <a:pt x="263842" y="414068"/>
                  </a:lnTo>
                  <a:lnTo>
                    <a:pt x="271177" y="413592"/>
                  </a:lnTo>
                  <a:lnTo>
                    <a:pt x="282988" y="405602"/>
                  </a:lnTo>
                  <a:lnTo>
                    <a:pt x="296323" y="383439"/>
                  </a:lnTo>
                  <a:lnTo>
                    <a:pt x="304324" y="386483"/>
                  </a:lnTo>
                  <a:lnTo>
                    <a:pt x="329851" y="381631"/>
                  </a:lnTo>
                  <a:lnTo>
                    <a:pt x="337661" y="376400"/>
                  </a:lnTo>
                  <a:lnTo>
                    <a:pt x="340328" y="365460"/>
                  </a:lnTo>
                  <a:lnTo>
                    <a:pt x="331375" y="363558"/>
                  </a:lnTo>
                  <a:lnTo>
                    <a:pt x="324993" y="357851"/>
                  </a:lnTo>
                  <a:lnTo>
                    <a:pt x="322040" y="346721"/>
                  </a:lnTo>
                  <a:lnTo>
                    <a:pt x="310515" y="334926"/>
                  </a:lnTo>
                  <a:lnTo>
                    <a:pt x="304895" y="331312"/>
                  </a:lnTo>
                  <a:lnTo>
                    <a:pt x="290322" y="336068"/>
                  </a:lnTo>
                  <a:lnTo>
                    <a:pt x="282321" y="334451"/>
                  </a:lnTo>
                  <a:lnTo>
                    <a:pt x="283559" y="317994"/>
                  </a:lnTo>
                  <a:lnTo>
                    <a:pt x="244507" y="285558"/>
                  </a:lnTo>
                  <a:lnTo>
                    <a:pt x="237744" y="275475"/>
                  </a:lnTo>
                  <a:lnTo>
                    <a:pt x="233077" y="274809"/>
                  </a:lnTo>
                  <a:lnTo>
                    <a:pt x="218313" y="292216"/>
                  </a:lnTo>
                  <a:lnTo>
                    <a:pt x="212503" y="294499"/>
                  </a:lnTo>
                  <a:lnTo>
                    <a:pt x="192881" y="290884"/>
                  </a:lnTo>
                  <a:lnTo>
                    <a:pt x="192881" y="290884"/>
                  </a:lnTo>
                  <a:lnTo>
                    <a:pt x="186214" y="245892"/>
                  </a:lnTo>
                  <a:lnTo>
                    <a:pt x="200882" y="216594"/>
                  </a:lnTo>
                  <a:lnTo>
                    <a:pt x="208597" y="170935"/>
                  </a:lnTo>
                  <a:lnTo>
                    <a:pt x="204216" y="150103"/>
                  </a:lnTo>
                  <a:lnTo>
                    <a:pt x="184023" y="154669"/>
                  </a:lnTo>
                  <a:lnTo>
                    <a:pt x="177355" y="141257"/>
                  </a:lnTo>
                  <a:lnTo>
                    <a:pt x="211836" y="123659"/>
                  </a:lnTo>
                  <a:lnTo>
                    <a:pt x="220504" y="110532"/>
                  </a:lnTo>
                  <a:lnTo>
                    <a:pt x="247745" y="86562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2" name="Forma libre 41">
              <a:extLst>
                <a:ext uri="{FF2B5EF4-FFF2-40B4-BE49-F238E27FC236}">
                  <a16:creationId xmlns:a16="http://schemas.microsoft.com/office/drawing/2014/main" id="{6FF95DED-B476-79DF-8B1F-F6B73D76C47E}"/>
                </a:ext>
              </a:extLst>
            </p:cNvPr>
            <p:cNvSpPr/>
            <p:nvPr/>
          </p:nvSpPr>
          <p:spPr>
            <a:xfrm>
              <a:off x="9094478" y="3514302"/>
              <a:ext cx="324787" cy="344950"/>
            </a:xfrm>
            <a:custGeom>
              <a:avLst/>
              <a:gdLst>
                <a:gd name="connsiteX0" fmla="*/ 367474 w 367474"/>
                <a:gd name="connsiteY0" fmla="*/ 74100 h 390287"/>
                <a:gd name="connsiteX1" fmla="*/ 355282 w 367474"/>
                <a:gd name="connsiteY1" fmla="*/ 103874 h 390287"/>
                <a:gd name="connsiteX2" fmla="*/ 316135 w 367474"/>
                <a:gd name="connsiteY2" fmla="*/ 116144 h 390287"/>
                <a:gd name="connsiteX3" fmla="*/ 304610 w 367474"/>
                <a:gd name="connsiteY3" fmla="*/ 109391 h 390287"/>
                <a:gd name="connsiteX4" fmla="*/ 288893 w 367474"/>
                <a:gd name="connsiteY4" fmla="*/ 122993 h 390287"/>
                <a:gd name="connsiteX5" fmla="*/ 291465 w 367474"/>
                <a:gd name="connsiteY5" fmla="*/ 133552 h 390287"/>
                <a:gd name="connsiteX6" fmla="*/ 283559 w 367474"/>
                <a:gd name="connsiteY6" fmla="*/ 148391 h 390287"/>
                <a:gd name="connsiteX7" fmla="*/ 279082 w 367474"/>
                <a:gd name="connsiteY7" fmla="*/ 169413 h 390287"/>
                <a:gd name="connsiteX8" fmla="*/ 271367 w 367474"/>
                <a:gd name="connsiteY8" fmla="*/ 180828 h 390287"/>
                <a:gd name="connsiteX9" fmla="*/ 260318 w 367474"/>
                <a:gd name="connsiteY9" fmla="*/ 184823 h 390287"/>
                <a:gd name="connsiteX10" fmla="*/ 249364 w 367474"/>
                <a:gd name="connsiteY10" fmla="*/ 209174 h 390287"/>
                <a:gd name="connsiteX11" fmla="*/ 255365 w 367474"/>
                <a:gd name="connsiteY11" fmla="*/ 228389 h 390287"/>
                <a:gd name="connsiteX12" fmla="*/ 233267 w 367474"/>
                <a:gd name="connsiteY12" fmla="*/ 243704 h 390287"/>
                <a:gd name="connsiteX13" fmla="*/ 205359 w 367474"/>
                <a:gd name="connsiteY13" fmla="*/ 250553 h 390287"/>
                <a:gd name="connsiteX14" fmla="*/ 196691 w 367474"/>
                <a:gd name="connsiteY14" fmla="*/ 257021 h 390287"/>
                <a:gd name="connsiteX15" fmla="*/ 181642 w 367474"/>
                <a:gd name="connsiteY15" fmla="*/ 261682 h 390287"/>
                <a:gd name="connsiteX16" fmla="*/ 172021 w 367474"/>
                <a:gd name="connsiteY16" fmla="*/ 323892 h 390287"/>
                <a:gd name="connsiteX17" fmla="*/ 172021 w 367474"/>
                <a:gd name="connsiteY17" fmla="*/ 323892 h 390287"/>
                <a:gd name="connsiteX18" fmla="*/ 161544 w 367474"/>
                <a:gd name="connsiteY18" fmla="*/ 331407 h 390287"/>
                <a:gd name="connsiteX19" fmla="*/ 158687 w 367474"/>
                <a:gd name="connsiteY19" fmla="*/ 337399 h 390287"/>
                <a:gd name="connsiteX20" fmla="*/ 160687 w 367474"/>
                <a:gd name="connsiteY20" fmla="*/ 344248 h 390287"/>
                <a:gd name="connsiteX21" fmla="*/ 154400 w 367474"/>
                <a:gd name="connsiteY21" fmla="*/ 345390 h 390287"/>
                <a:gd name="connsiteX22" fmla="*/ 146018 w 367474"/>
                <a:gd name="connsiteY22" fmla="*/ 339682 h 390287"/>
                <a:gd name="connsiteX23" fmla="*/ 143732 w 367474"/>
                <a:gd name="connsiteY23" fmla="*/ 342631 h 390287"/>
                <a:gd name="connsiteX24" fmla="*/ 148876 w 367474"/>
                <a:gd name="connsiteY24" fmla="*/ 351763 h 390287"/>
                <a:gd name="connsiteX25" fmla="*/ 151638 w 367474"/>
                <a:gd name="connsiteY25" fmla="*/ 368219 h 390287"/>
                <a:gd name="connsiteX26" fmla="*/ 133350 w 367474"/>
                <a:gd name="connsiteY26" fmla="*/ 387339 h 390287"/>
                <a:gd name="connsiteX27" fmla="*/ 109061 w 367474"/>
                <a:gd name="connsiteY27" fmla="*/ 390288 h 390287"/>
                <a:gd name="connsiteX28" fmla="*/ 109061 w 367474"/>
                <a:gd name="connsiteY28" fmla="*/ 390288 h 390287"/>
                <a:gd name="connsiteX29" fmla="*/ 77724 w 367474"/>
                <a:gd name="connsiteY29" fmla="*/ 361370 h 390287"/>
                <a:gd name="connsiteX30" fmla="*/ 79438 w 367474"/>
                <a:gd name="connsiteY30" fmla="*/ 354236 h 390287"/>
                <a:gd name="connsiteX31" fmla="*/ 67818 w 367474"/>
                <a:gd name="connsiteY31" fmla="*/ 335972 h 390287"/>
                <a:gd name="connsiteX32" fmla="*/ 53054 w 367474"/>
                <a:gd name="connsiteY32" fmla="*/ 326555 h 390287"/>
                <a:gd name="connsiteX33" fmla="*/ 53054 w 367474"/>
                <a:gd name="connsiteY33" fmla="*/ 326555 h 390287"/>
                <a:gd name="connsiteX34" fmla="*/ 46196 w 367474"/>
                <a:gd name="connsiteY34" fmla="*/ 310670 h 390287"/>
                <a:gd name="connsiteX35" fmla="*/ 26956 w 367474"/>
                <a:gd name="connsiteY35" fmla="*/ 297258 h 390287"/>
                <a:gd name="connsiteX36" fmla="*/ 16573 w 367474"/>
                <a:gd name="connsiteY36" fmla="*/ 279565 h 390287"/>
                <a:gd name="connsiteX37" fmla="*/ 16669 w 367474"/>
                <a:gd name="connsiteY37" fmla="*/ 253787 h 390287"/>
                <a:gd name="connsiteX38" fmla="*/ 10478 w 367474"/>
                <a:gd name="connsiteY38" fmla="*/ 237236 h 390287"/>
                <a:gd name="connsiteX39" fmla="*/ 1334 w 367474"/>
                <a:gd name="connsiteY39" fmla="*/ 230482 h 390287"/>
                <a:gd name="connsiteX40" fmla="*/ 0 w 367474"/>
                <a:gd name="connsiteY40" fmla="*/ 223253 h 390287"/>
                <a:gd name="connsiteX41" fmla="*/ 6191 w 367474"/>
                <a:gd name="connsiteY41" fmla="*/ 187106 h 390287"/>
                <a:gd name="connsiteX42" fmla="*/ 13049 w 367474"/>
                <a:gd name="connsiteY42" fmla="*/ 173693 h 390287"/>
                <a:gd name="connsiteX43" fmla="*/ 56674 w 367474"/>
                <a:gd name="connsiteY43" fmla="*/ 171030 h 390287"/>
                <a:gd name="connsiteX44" fmla="*/ 70961 w 367474"/>
                <a:gd name="connsiteY44" fmla="*/ 164276 h 390287"/>
                <a:gd name="connsiteX45" fmla="*/ 96869 w 367474"/>
                <a:gd name="connsiteY45" fmla="*/ 167891 h 390287"/>
                <a:gd name="connsiteX46" fmla="*/ 103156 w 367474"/>
                <a:gd name="connsiteY46" fmla="*/ 164086 h 390287"/>
                <a:gd name="connsiteX47" fmla="*/ 105251 w 367474"/>
                <a:gd name="connsiteY47" fmla="*/ 153623 h 390287"/>
                <a:gd name="connsiteX48" fmla="*/ 113062 w 367474"/>
                <a:gd name="connsiteY48" fmla="*/ 158189 h 390287"/>
                <a:gd name="connsiteX49" fmla="*/ 119444 w 367474"/>
                <a:gd name="connsiteY49" fmla="*/ 142969 h 390287"/>
                <a:gd name="connsiteX50" fmla="*/ 118491 w 367474"/>
                <a:gd name="connsiteY50" fmla="*/ 129176 h 390287"/>
                <a:gd name="connsiteX51" fmla="*/ 139922 w 367474"/>
                <a:gd name="connsiteY51" fmla="*/ 97405 h 390287"/>
                <a:gd name="connsiteX52" fmla="*/ 154400 w 367474"/>
                <a:gd name="connsiteY52" fmla="*/ 92079 h 390287"/>
                <a:gd name="connsiteX53" fmla="*/ 170879 w 367474"/>
                <a:gd name="connsiteY53" fmla="*/ 108725 h 390287"/>
                <a:gd name="connsiteX54" fmla="*/ 181356 w 367474"/>
                <a:gd name="connsiteY54" fmla="*/ 107108 h 390287"/>
                <a:gd name="connsiteX55" fmla="*/ 186690 w 367474"/>
                <a:gd name="connsiteY55" fmla="*/ 97310 h 390287"/>
                <a:gd name="connsiteX56" fmla="*/ 200501 w 367474"/>
                <a:gd name="connsiteY56" fmla="*/ 90937 h 390287"/>
                <a:gd name="connsiteX57" fmla="*/ 207264 w 367474"/>
                <a:gd name="connsiteY57" fmla="*/ 77239 h 390287"/>
                <a:gd name="connsiteX58" fmla="*/ 207645 w 367474"/>
                <a:gd name="connsiteY58" fmla="*/ 66110 h 390287"/>
                <a:gd name="connsiteX59" fmla="*/ 184023 w 367474"/>
                <a:gd name="connsiteY59" fmla="*/ 60308 h 390287"/>
                <a:gd name="connsiteX60" fmla="*/ 194977 w 367474"/>
                <a:gd name="connsiteY60" fmla="*/ 42139 h 390287"/>
                <a:gd name="connsiteX61" fmla="*/ 196024 w 367474"/>
                <a:gd name="connsiteY61" fmla="*/ 22544 h 390287"/>
                <a:gd name="connsiteX62" fmla="*/ 191262 w 367474"/>
                <a:gd name="connsiteY62" fmla="*/ 17883 h 390287"/>
                <a:gd name="connsiteX63" fmla="*/ 191262 w 367474"/>
                <a:gd name="connsiteY63" fmla="*/ 17883 h 390287"/>
                <a:gd name="connsiteX64" fmla="*/ 185642 w 367474"/>
                <a:gd name="connsiteY64" fmla="*/ 12461 h 390287"/>
                <a:gd name="connsiteX65" fmla="*/ 200311 w 367474"/>
                <a:gd name="connsiteY65" fmla="*/ 8846 h 390287"/>
                <a:gd name="connsiteX66" fmla="*/ 197644 w 367474"/>
                <a:gd name="connsiteY66" fmla="*/ 4566 h 390287"/>
                <a:gd name="connsiteX67" fmla="*/ 199358 w 367474"/>
                <a:gd name="connsiteY67" fmla="*/ 0 h 390287"/>
                <a:gd name="connsiteX68" fmla="*/ 209836 w 367474"/>
                <a:gd name="connsiteY68" fmla="*/ 380 h 390287"/>
                <a:gd name="connsiteX69" fmla="*/ 224219 w 367474"/>
                <a:gd name="connsiteY69" fmla="*/ 9893 h 390287"/>
                <a:gd name="connsiteX70" fmla="*/ 229838 w 367474"/>
                <a:gd name="connsiteY70" fmla="*/ 27871 h 390287"/>
                <a:gd name="connsiteX71" fmla="*/ 235839 w 367474"/>
                <a:gd name="connsiteY71" fmla="*/ 34149 h 390287"/>
                <a:gd name="connsiteX72" fmla="*/ 259556 w 367474"/>
                <a:gd name="connsiteY72" fmla="*/ 36527 h 390287"/>
                <a:gd name="connsiteX73" fmla="*/ 278035 w 367474"/>
                <a:gd name="connsiteY73" fmla="*/ 31771 h 390287"/>
                <a:gd name="connsiteX74" fmla="*/ 283559 w 367474"/>
                <a:gd name="connsiteY74" fmla="*/ 35195 h 390287"/>
                <a:gd name="connsiteX75" fmla="*/ 293656 w 367474"/>
                <a:gd name="connsiteY75" fmla="*/ 8846 h 390287"/>
                <a:gd name="connsiteX76" fmla="*/ 298990 w 367474"/>
                <a:gd name="connsiteY76" fmla="*/ 5327 h 390287"/>
                <a:gd name="connsiteX77" fmla="*/ 306610 w 367474"/>
                <a:gd name="connsiteY77" fmla="*/ 7610 h 390287"/>
                <a:gd name="connsiteX78" fmla="*/ 311182 w 367474"/>
                <a:gd name="connsiteY78" fmla="*/ 4946 h 390287"/>
                <a:gd name="connsiteX79" fmla="*/ 320612 w 367474"/>
                <a:gd name="connsiteY79" fmla="*/ 25873 h 390287"/>
                <a:gd name="connsiteX80" fmla="*/ 351282 w 367474"/>
                <a:gd name="connsiteY80" fmla="*/ 57739 h 390287"/>
                <a:gd name="connsiteX81" fmla="*/ 359093 w 367474"/>
                <a:gd name="connsiteY81" fmla="*/ 71627 h 39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7474" h="390287">
                  <a:moveTo>
                    <a:pt x="367474" y="74100"/>
                  </a:moveTo>
                  <a:lnTo>
                    <a:pt x="355282" y="103874"/>
                  </a:lnTo>
                  <a:lnTo>
                    <a:pt x="316135" y="116144"/>
                  </a:lnTo>
                  <a:lnTo>
                    <a:pt x="304610" y="109391"/>
                  </a:lnTo>
                  <a:lnTo>
                    <a:pt x="288893" y="122993"/>
                  </a:lnTo>
                  <a:lnTo>
                    <a:pt x="291465" y="133552"/>
                  </a:lnTo>
                  <a:lnTo>
                    <a:pt x="283559" y="148391"/>
                  </a:lnTo>
                  <a:lnTo>
                    <a:pt x="279082" y="169413"/>
                  </a:lnTo>
                  <a:lnTo>
                    <a:pt x="271367" y="180828"/>
                  </a:lnTo>
                  <a:lnTo>
                    <a:pt x="260318" y="184823"/>
                  </a:lnTo>
                  <a:lnTo>
                    <a:pt x="249364" y="209174"/>
                  </a:lnTo>
                  <a:lnTo>
                    <a:pt x="255365" y="228389"/>
                  </a:lnTo>
                  <a:lnTo>
                    <a:pt x="233267" y="243704"/>
                  </a:lnTo>
                  <a:lnTo>
                    <a:pt x="205359" y="250553"/>
                  </a:lnTo>
                  <a:lnTo>
                    <a:pt x="196691" y="257021"/>
                  </a:lnTo>
                  <a:lnTo>
                    <a:pt x="181642" y="261682"/>
                  </a:lnTo>
                  <a:lnTo>
                    <a:pt x="172021" y="323892"/>
                  </a:lnTo>
                  <a:lnTo>
                    <a:pt x="172021" y="323892"/>
                  </a:lnTo>
                  <a:lnTo>
                    <a:pt x="161544" y="331407"/>
                  </a:lnTo>
                  <a:lnTo>
                    <a:pt x="158687" y="337399"/>
                  </a:lnTo>
                  <a:lnTo>
                    <a:pt x="160687" y="344248"/>
                  </a:lnTo>
                  <a:lnTo>
                    <a:pt x="154400" y="345390"/>
                  </a:lnTo>
                  <a:lnTo>
                    <a:pt x="146018" y="339682"/>
                  </a:lnTo>
                  <a:lnTo>
                    <a:pt x="143732" y="342631"/>
                  </a:lnTo>
                  <a:lnTo>
                    <a:pt x="148876" y="351763"/>
                  </a:lnTo>
                  <a:lnTo>
                    <a:pt x="151638" y="368219"/>
                  </a:lnTo>
                  <a:lnTo>
                    <a:pt x="133350" y="387339"/>
                  </a:lnTo>
                  <a:lnTo>
                    <a:pt x="109061" y="390288"/>
                  </a:lnTo>
                  <a:lnTo>
                    <a:pt x="109061" y="390288"/>
                  </a:lnTo>
                  <a:lnTo>
                    <a:pt x="77724" y="361370"/>
                  </a:lnTo>
                  <a:lnTo>
                    <a:pt x="79438" y="354236"/>
                  </a:lnTo>
                  <a:lnTo>
                    <a:pt x="67818" y="335972"/>
                  </a:lnTo>
                  <a:lnTo>
                    <a:pt x="53054" y="326555"/>
                  </a:lnTo>
                  <a:lnTo>
                    <a:pt x="53054" y="326555"/>
                  </a:lnTo>
                  <a:lnTo>
                    <a:pt x="46196" y="310670"/>
                  </a:lnTo>
                  <a:lnTo>
                    <a:pt x="26956" y="297258"/>
                  </a:lnTo>
                  <a:lnTo>
                    <a:pt x="16573" y="279565"/>
                  </a:lnTo>
                  <a:lnTo>
                    <a:pt x="16669" y="253787"/>
                  </a:lnTo>
                  <a:lnTo>
                    <a:pt x="10478" y="237236"/>
                  </a:lnTo>
                  <a:lnTo>
                    <a:pt x="1334" y="230482"/>
                  </a:lnTo>
                  <a:lnTo>
                    <a:pt x="0" y="223253"/>
                  </a:lnTo>
                  <a:lnTo>
                    <a:pt x="6191" y="187106"/>
                  </a:lnTo>
                  <a:lnTo>
                    <a:pt x="13049" y="173693"/>
                  </a:lnTo>
                  <a:lnTo>
                    <a:pt x="56674" y="171030"/>
                  </a:lnTo>
                  <a:lnTo>
                    <a:pt x="70961" y="164276"/>
                  </a:lnTo>
                  <a:lnTo>
                    <a:pt x="96869" y="167891"/>
                  </a:lnTo>
                  <a:lnTo>
                    <a:pt x="103156" y="164086"/>
                  </a:lnTo>
                  <a:lnTo>
                    <a:pt x="105251" y="153623"/>
                  </a:lnTo>
                  <a:lnTo>
                    <a:pt x="113062" y="158189"/>
                  </a:lnTo>
                  <a:lnTo>
                    <a:pt x="119444" y="142969"/>
                  </a:lnTo>
                  <a:lnTo>
                    <a:pt x="118491" y="129176"/>
                  </a:lnTo>
                  <a:lnTo>
                    <a:pt x="139922" y="97405"/>
                  </a:lnTo>
                  <a:lnTo>
                    <a:pt x="154400" y="92079"/>
                  </a:lnTo>
                  <a:lnTo>
                    <a:pt x="170879" y="108725"/>
                  </a:lnTo>
                  <a:lnTo>
                    <a:pt x="181356" y="107108"/>
                  </a:lnTo>
                  <a:lnTo>
                    <a:pt x="186690" y="97310"/>
                  </a:lnTo>
                  <a:lnTo>
                    <a:pt x="200501" y="90937"/>
                  </a:lnTo>
                  <a:lnTo>
                    <a:pt x="207264" y="77239"/>
                  </a:lnTo>
                  <a:lnTo>
                    <a:pt x="207645" y="66110"/>
                  </a:lnTo>
                  <a:lnTo>
                    <a:pt x="184023" y="60308"/>
                  </a:lnTo>
                  <a:lnTo>
                    <a:pt x="194977" y="42139"/>
                  </a:lnTo>
                  <a:lnTo>
                    <a:pt x="196024" y="22544"/>
                  </a:lnTo>
                  <a:lnTo>
                    <a:pt x="191262" y="17883"/>
                  </a:lnTo>
                  <a:lnTo>
                    <a:pt x="191262" y="17883"/>
                  </a:lnTo>
                  <a:lnTo>
                    <a:pt x="185642" y="12461"/>
                  </a:lnTo>
                  <a:lnTo>
                    <a:pt x="200311" y="8846"/>
                  </a:lnTo>
                  <a:lnTo>
                    <a:pt x="197644" y="4566"/>
                  </a:lnTo>
                  <a:lnTo>
                    <a:pt x="199358" y="0"/>
                  </a:lnTo>
                  <a:lnTo>
                    <a:pt x="209836" y="380"/>
                  </a:lnTo>
                  <a:lnTo>
                    <a:pt x="224219" y="9893"/>
                  </a:lnTo>
                  <a:lnTo>
                    <a:pt x="229838" y="27871"/>
                  </a:lnTo>
                  <a:lnTo>
                    <a:pt x="235839" y="34149"/>
                  </a:lnTo>
                  <a:lnTo>
                    <a:pt x="259556" y="36527"/>
                  </a:lnTo>
                  <a:lnTo>
                    <a:pt x="278035" y="31771"/>
                  </a:lnTo>
                  <a:lnTo>
                    <a:pt x="283559" y="35195"/>
                  </a:lnTo>
                  <a:lnTo>
                    <a:pt x="293656" y="8846"/>
                  </a:lnTo>
                  <a:lnTo>
                    <a:pt x="298990" y="5327"/>
                  </a:lnTo>
                  <a:lnTo>
                    <a:pt x="306610" y="7610"/>
                  </a:lnTo>
                  <a:lnTo>
                    <a:pt x="311182" y="4946"/>
                  </a:lnTo>
                  <a:lnTo>
                    <a:pt x="320612" y="25873"/>
                  </a:lnTo>
                  <a:lnTo>
                    <a:pt x="351282" y="57739"/>
                  </a:lnTo>
                  <a:lnTo>
                    <a:pt x="359093" y="71627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3" name="Forma libre 42">
              <a:extLst>
                <a:ext uri="{FF2B5EF4-FFF2-40B4-BE49-F238E27FC236}">
                  <a16:creationId xmlns:a16="http://schemas.microsoft.com/office/drawing/2014/main" id="{D2E2AAC3-9C88-EA44-4BF7-0A015A229C84}"/>
                </a:ext>
              </a:extLst>
            </p:cNvPr>
            <p:cNvSpPr/>
            <p:nvPr/>
          </p:nvSpPr>
          <p:spPr>
            <a:xfrm>
              <a:off x="11447800" y="3512957"/>
              <a:ext cx="566400" cy="827360"/>
            </a:xfrm>
            <a:custGeom>
              <a:avLst/>
              <a:gdLst>
                <a:gd name="connsiteX0" fmla="*/ 640842 w 640842"/>
                <a:gd name="connsiteY0" fmla="*/ 253311 h 936100"/>
                <a:gd name="connsiteX1" fmla="*/ 630555 w 640842"/>
                <a:gd name="connsiteY1" fmla="*/ 277853 h 936100"/>
                <a:gd name="connsiteX2" fmla="*/ 619697 w 640842"/>
                <a:gd name="connsiteY2" fmla="*/ 291931 h 936100"/>
                <a:gd name="connsiteX3" fmla="*/ 616363 w 640842"/>
                <a:gd name="connsiteY3" fmla="*/ 292406 h 936100"/>
                <a:gd name="connsiteX4" fmla="*/ 591979 w 640842"/>
                <a:gd name="connsiteY4" fmla="*/ 324273 h 936100"/>
                <a:gd name="connsiteX5" fmla="*/ 577025 w 640842"/>
                <a:gd name="connsiteY5" fmla="*/ 333499 h 936100"/>
                <a:gd name="connsiteX6" fmla="*/ 570643 w 640842"/>
                <a:gd name="connsiteY6" fmla="*/ 317234 h 936100"/>
                <a:gd name="connsiteX7" fmla="*/ 571786 w 640842"/>
                <a:gd name="connsiteY7" fmla="*/ 299065 h 936100"/>
                <a:gd name="connsiteX8" fmla="*/ 593598 w 640842"/>
                <a:gd name="connsiteY8" fmla="*/ 263394 h 936100"/>
                <a:gd name="connsiteX9" fmla="*/ 600266 w 640842"/>
                <a:gd name="connsiteY9" fmla="*/ 259970 h 936100"/>
                <a:gd name="connsiteX10" fmla="*/ 607124 w 640842"/>
                <a:gd name="connsiteY10" fmla="*/ 267199 h 936100"/>
                <a:gd name="connsiteX11" fmla="*/ 610362 w 640842"/>
                <a:gd name="connsiteY11" fmla="*/ 264060 h 936100"/>
                <a:gd name="connsiteX12" fmla="*/ 614744 w 640842"/>
                <a:gd name="connsiteY12" fmla="*/ 266724 h 936100"/>
                <a:gd name="connsiteX13" fmla="*/ 629508 w 640842"/>
                <a:gd name="connsiteY13" fmla="*/ 262918 h 936100"/>
                <a:gd name="connsiteX14" fmla="*/ 640842 w 640842"/>
                <a:gd name="connsiteY14" fmla="*/ 253311 h 936100"/>
                <a:gd name="connsiteX15" fmla="*/ 64294 w 640842"/>
                <a:gd name="connsiteY15" fmla="*/ 917932 h 936100"/>
                <a:gd name="connsiteX16" fmla="*/ 61913 w 640842"/>
                <a:gd name="connsiteY16" fmla="*/ 894532 h 936100"/>
                <a:gd name="connsiteX17" fmla="*/ 85154 w 640842"/>
                <a:gd name="connsiteY17" fmla="*/ 867612 h 936100"/>
                <a:gd name="connsiteX18" fmla="*/ 90583 w 640842"/>
                <a:gd name="connsiteY18" fmla="*/ 855627 h 936100"/>
                <a:gd name="connsiteX19" fmla="*/ 87916 w 640842"/>
                <a:gd name="connsiteY19" fmla="*/ 810919 h 936100"/>
                <a:gd name="connsiteX20" fmla="*/ 83439 w 640842"/>
                <a:gd name="connsiteY20" fmla="*/ 797792 h 936100"/>
                <a:gd name="connsiteX21" fmla="*/ 88868 w 640842"/>
                <a:gd name="connsiteY21" fmla="*/ 781907 h 936100"/>
                <a:gd name="connsiteX22" fmla="*/ 81058 w 640842"/>
                <a:gd name="connsiteY22" fmla="*/ 777531 h 936100"/>
                <a:gd name="connsiteX23" fmla="*/ 85916 w 640842"/>
                <a:gd name="connsiteY23" fmla="*/ 764499 h 936100"/>
                <a:gd name="connsiteX24" fmla="*/ 84487 w 640842"/>
                <a:gd name="connsiteY24" fmla="*/ 757746 h 936100"/>
                <a:gd name="connsiteX25" fmla="*/ 75057 w 640842"/>
                <a:gd name="connsiteY25" fmla="*/ 745950 h 936100"/>
                <a:gd name="connsiteX26" fmla="*/ 73438 w 640842"/>
                <a:gd name="connsiteY26" fmla="*/ 733870 h 936100"/>
                <a:gd name="connsiteX27" fmla="*/ 81058 w 640842"/>
                <a:gd name="connsiteY27" fmla="*/ 685072 h 936100"/>
                <a:gd name="connsiteX28" fmla="*/ 78963 w 640842"/>
                <a:gd name="connsiteY28" fmla="*/ 661101 h 936100"/>
                <a:gd name="connsiteX29" fmla="*/ 82868 w 640842"/>
                <a:gd name="connsiteY29" fmla="*/ 654728 h 936100"/>
                <a:gd name="connsiteX30" fmla="*/ 94012 w 640842"/>
                <a:gd name="connsiteY30" fmla="*/ 648450 h 936100"/>
                <a:gd name="connsiteX31" fmla="*/ 95727 w 640842"/>
                <a:gd name="connsiteY31" fmla="*/ 592803 h 936100"/>
                <a:gd name="connsiteX32" fmla="*/ 63246 w 640842"/>
                <a:gd name="connsiteY32" fmla="*/ 548381 h 936100"/>
                <a:gd name="connsiteX33" fmla="*/ 12764 w 640842"/>
                <a:gd name="connsiteY33" fmla="*/ 507954 h 936100"/>
                <a:gd name="connsiteX34" fmla="*/ 0 w 640842"/>
                <a:gd name="connsiteY34" fmla="*/ 490737 h 936100"/>
                <a:gd name="connsiteX35" fmla="*/ 0 w 640842"/>
                <a:gd name="connsiteY35" fmla="*/ 490737 h 936100"/>
                <a:gd name="connsiteX36" fmla="*/ 8858 w 640842"/>
                <a:gd name="connsiteY36" fmla="*/ 471712 h 936100"/>
                <a:gd name="connsiteX37" fmla="*/ 12002 w 640842"/>
                <a:gd name="connsiteY37" fmla="*/ 457825 h 936100"/>
                <a:gd name="connsiteX38" fmla="*/ 10383 w 640842"/>
                <a:gd name="connsiteY38" fmla="*/ 449549 h 936100"/>
                <a:gd name="connsiteX39" fmla="*/ 15716 w 640842"/>
                <a:gd name="connsiteY39" fmla="*/ 444888 h 936100"/>
                <a:gd name="connsiteX40" fmla="*/ 49435 w 640842"/>
                <a:gd name="connsiteY40" fmla="*/ 443271 h 936100"/>
                <a:gd name="connsiteX41" fmla="*/ 62675 w 640842"/>
                <a:gd name="connsiteY41" fmla="*/ 430049 h 936100"/>
                <a:gd name="connsiteX42" fmla="*/ 85820 w 640842"/>
                <a:gd name="connsiteY42" fmla="*/ 420061 h 936100"/>
                <a:gd name="connsiteX43" fmla="*/ 108966 w 640842"/>
                <a:gd name="connsiteY43" fmla="*/ 419680 h 936100"/>
                <a:gd name="connsiteX44" fmla="*/ 120205 w 640842"/>
                <a:gd name="connsiteY44" fmla="*/ 415780 h 936100"/>
                <a:gd name="connsiteX45" fmla="*/ 138494 w 640842"/>
                <a:gd name="connsiteY45" fmla="*/ 398849 h 936100"/>
                <a:gd name="connsiteX46" fmla="*/ 148780 w 640842"/>
                <a:gd name="connsiteY46" fmla="*/ 407600 h 936100"/>
                <a:gd name="connsiteX47" fmla="*/ 151638 w 640842"/>
                <a:gd name="connsiteY47" fmla="*/ 404556 h 936100"/>
                <a:gd name="connsiteX48" fmla="*/ 149066 w 640842"/>
                <a:gd name="connsiteY48" fmla="*/ 397992 h 936100"/>
                <a:gd name="connsiteX49" fmla="*/ 166878 w 640842"/>
                <a:gd name="connsiteY49" fmla="*/ 382773 h 936100"/>
                <a:gd name="connsiteX50" fmla="*/ 183833 w 640842"/>
                <a:gd name="connsiteY50" fmla="*/ 372880 h 936100"/>
                <a:gd name="connsiteX51" fmla="*/ 236315 w 640842"/>
                <a:gd name="connsiteY51" fmla="*/ 354046 h 936100"/>
                <a:gd name="connsiteX52" fmla="*/ 240697 w 640842"/>
                <a:gd name="connsiteY52" fmla="*/ 349575 h 936100"/>
                <a:gd name="connsiteX53" fmla="*/ 248221 w 640842"/>
                <a:gd name="connsiteY53" fmla="*/ 327031 h 936100"/>
                <a:gd name="connsiteX54" fmla="*/ 253079 w 640842"/>
                <a:gd name="connsiteY54" fmla="*/ 323036 h 936100"/>
                <a:gd name="connsiteX55" fmla="*/ 262604 w 640842"/>
                <a:gd name="connsiteY55" fmla="*/ 323131 h 936100"/>
                <a:gd name="connsiteX56" fmla="*/ 271463 w 640842"/>
                <a:gd name="connsiteY56" fmla="*/ 339112 h 936100"/>
                <a:gd name="connsiteX57" fmla="*/ 274892 w 640842"/>
                <a:gd name="connsiteY57" fmla="*/ 338636 h 936100"/>
                <a:gd name="connsiteX58" fmla="*/ 272511 w 640842"/>
                <a:gd name="connsiteY58" fmla="*/ 317804 h 936100"/>
                <a:gd name="connsiteX59" fmla="*/ 286798 w 640842"/>
                <a:gd name="connsiteY59" fmla="*/ 291550 h 936100"/>
                <a:gd name="connsiteX60" fmla="*/ 297942 w 640842"/>
                <a:gd name="connsiteY60" fmla="*/ 286224 h 936100"/>
                <a:gd name="connsiteX61" fmla="*/ 308801 w 640842"/>
                <a:gd name="connsiteY61" fmla="*/ 295736 h 936100"/>
                <a:gd name="connsiteX62" fmla="*/ 323469 w 640842"/>
                <a:gd name="connsiteY62" fmla="*/ 291550 h 936100"/>
                <a:gd name="connsiteX63" fmla="*/ 337852 w 640842"/>
                <a:gd name="connsiteY63" fmla="*/ 292502 h 936100"/>
                <a:gd name="connsiteX64" fmla="*/ 367475 w 640842"/>
                <a:gd name="connsiteY64" fmla="*/ 275094 h 936100"/>
                <a:gd name="connsiteX65" fmla="*/ 397288 w 640842"/>
                <a:gd name="connsiteY65" fmla="*/ 249411 h 936100"/>
                <a:gd name="connsiteX66" fmla="*/ 413671 w 640842"/>
                <a:gd name="connsiteY66" fmla="*/ 241611 h 936100"/>
                <a:gd name="connsiteX67" fmla="*/ 421863 w 640842"/>
                <a:gd name="connsiteY67" fmla="*/ 230482 h 936100"/>
                <a:gd name="connsiteX68" fmla="*/ 424434 w 640842"/>
                <a:gd name="connsiteY68" fmla="*/ 215452 h 936100"/>
                <a:gd name="connsiteX69" fmla="*/ 432626 w 640842"/>
                <a:gd name="connsiteY69" fmla="*/ 205179 h 936100"/>
                <a:gd name="connsiteX70" fmla="*/ 437198 w 640842"/>
                <a:gd name="connsiteY70" fmla="*/ 181779 h 936100"/>
                <a:gd name="connsiteX71" fmla="*/ 448152 w 640842"/>
                <a:gd name="connsiteY71" fmla="*/ 162279 h 936100"/>
                <a:gd name="connsiteX72" fmla="*/ 449104 w 640842"/>
                <a:gd name="connsiteY72" fmla="*/ 153052 h 936100"/>
                <a:gd name="connsiteX73" fmla="*/ 436436 w 640842"/>
                <a:gd name="connsiteY73" fmla="*/ 122518 h 936100"/>
                <a:gd name="connsiteX74" fmla="*/ 440913 w 640842"/>
                <a:gd name="connsiteY74" fmla="*/ 92459 h 936100"/>
                <a:gd name="connsiteX75" fmla="*/ 449295 w 640842"/>
                <a:gd name="connsiteY75" fmla="*/ 84278 h 936100"/>
                <a:gd name="connsiteX76" fmla="*/ 450533 w 640842"/>
                <a:gd name="connsiteY76" fmla="*/ 77049 h 936100"/>
                <a:gd name="connsiteX77" fmla="*/ 447390 w 640842"/>
                <a:gd name="connsiteY77" fmla="*/ 26539 h 936100"/>
                <a:gd name="connsiteX78" fmla="*/ 447390 w 640842"/>
                <a:gd name="connsiteY78" fmla="*/ 26539 h 936100"/>
                <a:gd name="connsiteX79" fmla="*/ 460058 w 640842"/>
                <a:gd name="connsiteY79" fmla="*/ 27395 h 936100"/>
                <a:gd name="connsiteX80" fmla="*/ 459677 w 640842"/>
                <a:gd name="connsiteY80" fmla="*/ 31295 h 936100"/>
                <a:gd name="connsiteX81" fmla="*/ 465106 w 640842"/>
                <a:gd name="connsiteY81" fmla="*/ 33959 h 936100"/>
                <a:gd name="connsiteX82" fmla="*/ 471488 w 640842"/>
                <a:gd name="connsiteY82" fmla="*/ 30915 h 936100"/>
                <a:gd name="connsiteX83" fmla="*/ 491395 w 640842"/>
                <a:gd name="connsiteY83" fmla="*/ 36527 h 936100"/>
                <a:gd name="connsiteX84" fmla="*/ 494538 w 640842"/>
                <a:gd name="connsiteY84" fmla="*/ 40237 h 936100"/>
                <a:gd name="connsiteX85" fmla="*/ 500729 w 640842"/>
                <a:gd name="connsiteY85" fmla="*/ 37859 h 936100"/>
                <a:gd name="connsiteX86" fmla="*/ 516255 w 640842"/>
                <a:gd name="connsiteY86" fmla="*/ 39666 h 936100"/>
                <a:gd name="connsiteX87" fmla="*/ 520446 w 640842"/>
                <a:gd name="connsiteY87" fmla="*/ 43471 h 936100"/>
                <a:gd name="connsiteX88" fmla="*/ 523208 w 640842"/>
                <a:gd name="connsiteY88" fmla="*/ 38430 h 936100"/>
                <a:gd name="connsiteX89" fmla="*/ 549021 w 640842"/>
                <a:gd name="connsiteY89" fmla="*/ 30154 h 936100"/>
                <a:gd name="connsiteX90" fmla="*/ 551212 w 640842"/>
                <a:gd name="connsiteY90" fmla="*/ 11510 h 936100"/>
                <a:gd name="connsiteX91" fmla="*/ 545212 w 640842"/>
                <a:gd name="connsiteY91" fmla="*/ 8942 h 936100"/>
                <a:gd name="connsiteX92" fmla="*/ 551307 w 640842"/>
                <a:gd name="connsiteY92" fmla="*/ 1522 h 936100"/>
                <a:gd name="connsiteX93" fmla="*/ 555689 w 640842"/>
                <a:gd name="connsiteY93" fmla="*/ 0 h 936100"/>
                <a:gd name="connsiteX94" fmla="*/ 559880 w 640842"/>
                <a:gd name="connsiteY94" fmla="*/ 4756 h 936100"/>
                <a:gd name="connsiteX95" fmla="*/ 573596 w 640842"/>
                <a:gd name="connsiteY95" fmla="*/ 8466 h 936100"/>
                <a:gd name="connsiteX96" fmla="*/ 578930 w 640842"/>
                <a:gd name="connsiteY96" fmla="*/ 16361 h 936100"/>
                <a:gd name="connsiteX97" fmla="*/ 582168 w 640842"/>
                <a:gd name="connsiteY97" fmla="*/ 14839 h 936100"/>
                <a:gd name="connsiteX98" fmla="*/ 587312 w 640842"/>
                <a:gd name="connsiteY98" fmla="*/ 19119 h 936100"/>
                <a:gd name="connsiteX99" fmla="*/ 587788 w 640842"/>
                <a:gd name="connsiteY99" fmla="*/ 26634 h 936100"/>
                <a:gd name="connsiteX100" fmla="*/ 602838 w 640842"/>
                <a:gd name="connsiteY100" fmla="*/ 47371 h 936100"/>
                <a:gd name="connsiteX101" fmla="*/ 612077 w 640842"/>
                <a:gd name="connsiteY101" fmla="*/ 85896 h 936100"/>
                <a:gd name="connsiteX102" fmla="*/ 616172 w 640842"/>
                <a:gd name="connsiteY102" fmla="*/ 84944 h 936100"/>
                <a:gd name="connsiteX103" fmla="*/ 618268 w 640842"/>
                <a:gd name="connsiteY103" fmla="*/ 69630 h 936100"/>
                <a:gd name="connsiteX104" fmla="*/ 625317 w 640842"/>
                <a:gd name="connsiteY104" fmla="*/ 63256 h 936100"/>
                <a:gd name="connsiteX105" fmla="*/ 624650 w 640842"/>
                <a:gd name="connsiteY105" fmla="*/ 54695 h 936100"/>
                <a:gd name="connsiteX106" fmla="*/ 618458 w 640842"/>
                <a:gd name="connsiteY106" fmla="*/ 44517 h 936100"/>
                <a:gd name="connsiteX107" fmla="*/ 624650 w 640842"/>
                <a:gd name="connsiteY107" fmla="*/ 46610 h 936100"/>
                <a:gd name="connsiteX108" fmla="*/ 625697 w 640842"/>
                <a:gd name="connsiteY108" fmla="*/ 62971 h 936100"/>
                <a:gd name="connsiteX109" fmla="*/ 619602 w 640842"/>
                <a:gd name="connsiteY109" fmla="*/ 78476 h 936100"/>
                <a:gd name="connsiteX110" fmla="*/ 623411 w 640842"/>
                <a:gd name="connsiteY110" fmla="*/ 89510 h 936100"/>
                <a:gd name="connsiteX111" fmla="*/ 621888 w 640842"/>
                <a:gd name="connsiteY111" fmla="*/ 102542 h 936100"/>
                <a:gd name="connsiteX112" fmla="*/ 623697 w 640842"/>
                <a:gd name="connsiteY112" fmla="*/ 110152 h 936100"/>
                <a:gd name="connsiteX113" fmla="*/ 635127 w 640842"/>
                <a:gd name="connsiteY113" fmla="*/ 118237 h 936100"/>
                <a:gd name="connsiteX114" fmla="*/ 628555 w 640842"/>
                <a:gd name="connsiteY114" fmla="*/ 141923 h 936100"/>
                <a:gd name="connsiteX115" fmla="*/ 621412 w 640842"/>
                <a:gd name="connsiteY115" fmla="*/ 142398 h 936100"/>
                <a:gd name="connsiteX116" fmla="*/ 618458 w 640842"/>
                <a:gd name="connsiteY116" fmla="*/ 149152 h 936100"/>
                <a:gd name="connsiteX117" fmla="*/ 606362 w 640842"/>
                <a:gd name="connsiteY117" fmla="*/ 187676 h 936100"/>
                <a:gd name="connsiteX118" fmla="*/ 595122 w 640842"/>
                <a:gd name="connsiteY118" fmla="*/ 198521 h 936100"/>
                <a:gd name="connsiteX119" fmla="*/ 584549 w 640842"/>
                <a:gd name="connsiteY119" fmla="*/ 213645 h 936100"/>
                <a:gd name="connsiteX120" fmla="*/ 584931 w 640842"/>
                <a:gd name="connsiteY120" fmla="*/ 218306 h 936100"/>
                <a:gd name="connsiteX121" fmla="*/ 573977 w 640842"/>
                <a:gd name="connsiteY121" fmla="*/ 224774 h 936100"/>
                <a:gd name="connsiteX122" fmla="*/ 570833 w 640842"/>
                <a:gd name="connsiteY122" fmla="*/ 232479 h 936100"/>
                <a:gd name="connsiteX123" fmla="*/ 552545 w 640842"/>
                <a:gd name="connsiteY123" fmla="*/ 253026 h 936100"/>
                <a:gd name="connsiteX124" fmla="*/ 515588 w 640842"/>
                <a:gd name="connsiteY124" fmla="*/ 281943 h 936100"/>
                <a:gd name="connsiteX125" fmla="*/ 499110 w 640842"/>
                <a:gd name="connsiteY125" fmla="*/ 304963 h 936100"/>
                <a:gd name="connsiteX126" fmla="*/ 489395 w 640842"/>
                <a:gd name="connsiteY126" fmla="*/ 328458 h 936100"/>
                <a:gd name="connsiteX127" fmla="*/ 475488 w 640842"/>
                <a:gd name="connsiteY127" fmla="*/ 344914 h 936100"/>
                <a:gd name="connsiteX128" fmla="*/ 462058 w 640842"/>
                <a:gd name="connsiteY128" fmla="*/ 382773 h 936100"/>
                <a:gd name="connsiteX129" fmla="*/ 461963 w 640842"/>
                <a:gd name="connsiteY129" fmla="*/ 400751 h 936100"/>
                <a:gd name="connsiteX130" fmla="*/ 468059 w 640842"/>
                <a:gd name="connsiteY130" fmla="*/ 419110 h 936100"/>
                <a:gd name="connsiteX131" fmla="*/ 472059 w 640842"/>
                <a:gd name="connsiteY131" fmla="*/ 420441 h 936100"/>
                <a:gd name="connsiteX132" fmla="*/ 473583 w 640842"/>
                <a:gd name="connsiteY132" fmla="*/ 431381 h 936100"/>
                <a:gd name="connsiteX133" fmla="*/ 468059 w 640842"/>
                <a:gd name="connsiteY133" fmla="*/ 444412 h 936100"/>
                <a:gd name="connsiteX134" fmla="*/ 459963 w 640842"/>
                <a:gd name="connsiteY134" fmla="*/ 452307 h 936100"/>
                <a:gd name="connsiteX135" fmla="*/ 463868 w 640842"/>
                <a:gd name="connsiteY135" fmla="*/ 443461 h 936100"/>
                <a:gd name="connsiteX136" fmla="*/ 468059 w 640842"/>
                <a:gd name="connsiteY136" fmla="*/ 443556 h 936100"/>
                <a:gd name="connsiteX137" fmla="*/ 473393 w 640842"/>
                <a:gd name="connsiteY137" fmla="*/ 430905 h 936100"/>
                <a:gd name="connsiteX138" fmla="*/ 472821 w 640842"/>
                <a:gd name="connsiteY138" fmla="*/ 425293 h 936100"/>
                <a:gd name="connsiteX139" fmla="*/ 466916 w 640842"/>
                <a:gd name="connsiteY139" fmla="*/ 421678 h 936100"/>
                <a:gd name="connsiteX140" fmla="*/ 467583 w 640842"/>
                <a:gd name="connsiteY140" fmla="*/ 433949 h 936100"/>
                <a:gd name="connsiteX141" fmla="*/ 457581 w 640842"/>
                <a:gd name="connsiteY141" fmla="*/ 450976 h 936100"/>
                <a:gd name="connsiteX142" fmla="*/ 450247 w 640842"/>
                <a:gd name="connsiteY142" fmla="*/ 453639 h 936100"/>
                <a:gd name="connsiteX143" fmla="*/ 447008 w 640842"/>
                <a:gd name="connsiteY143" fmla="*/ 450024 h 936100"/>
                <a:gd name="connsiteX144" fmla="*/ 438245 w 640842"/>
                <a:gd name="connsiteY144" fmla="*/ 455256 h 936100"/>
                <a:gd name="connsiteX145" fmla="*/ 422815 w 640842"/>
                <a:gd name="connsiteY145" fmla="*/ 481129 h 936100"/>
                <a:gd name="connsiteX146" fmla="*/ 399669 w 640842"/>
                <a:gd name="connsiteY146" fmla="*/ 485125 h 936100"/>
                <a:gd name="connsiteX147" fmla="*/ 397859 w 640842"/>
                <a:gd name="connsiteY147" fmla="*/ 503198 h 936100"/>
                <a:gd name="connsiteX148" fmla="*/ 407384 w 640842"/>
                <a:gd name="connsiteY148" fmla="*/ 509761 h 936100"/>
                <a:gd name="connsiteX149" fmla="*/ 408813 w 640842"/>
                <a:gd name="connsiteY149" fmla="*/ 515374 h 936100"/>
                <a:gd name="connsiteX150" fmla="*/ 415480 w 640842"/>
                <a:gd name="connsiteY150" fmla="*/ 512139 h 936100"/>
                <a:gd name="connsiteX151" fmla="*/ 414528 w 640842"/>
                <a:gd name="connsiteY151" fmla="*/ 519559 h 936100"/>
                <a:gd name="connsiteX152" fmla="*/ 417957 w 640842"/>
                <a:gd name="connsiteY152" fmla="*/ 520891 h 936100"/>
                <a:gd name="connsiteX153" fmla="*/ 415576 w 640842"/>
                <a:gd name="connsiteY153" fmla="*/ 527644 h 936100"/>
                <a:gd name="connsiteX154" fmla="*/ 421100 w 640842"/>
                <a:gd name="connsiteY154" fmla="*/ 526883 h 936100"/>
                <a:gd name="connsiteX155" fmla="*/ 429578 w 640842"/>
                <a:gd name="connsiteY155" fmla="*/ 514898 h 936100"/>
                <a:gd name="connsiteX156" fmla="*/ 444627 w 640842"/>
                <a:gd name="connsiteY156" fmla="*/ 511664 h 936100"/>
                <a:gd name="connsiteX157" fmla="*/ 450342 w 640842"/>
                <a:gd name="connsiteY157" fmla="*/ 517847 h 936100"/>
                <a:gd name="connsiteX158" fmla="*/ 458153 w 640842"/>
                <a:gd name="connsiteY158" fmla="*/ 510427 h 936100"/>
                <a:gd name="connsiteX159" fmla="*/ 455581 w 640842"/>
                <a:gd name="connsiteY159" fmla="*/ 506527 h 936100"/>
                <a:gd name="connsiteX160" fmla="*/ 471964 w 640842"/>
                <a:gd name="connsiteY160" fmla="*/ 504435 h 936100"/>
                <a:gd name="connsiteX161" fmla="*/ 477108 w 640842"/>
                <a:gd name="connsiteY161" fmla="*/ 512044 h 936100"/>
                <a:gd name="connsiteX162" fmla="*/ 470059 w 640842"/>
                <a:gd name="connsiteY162" fmla="*/ 535825 h 936100"/>
                <a:gd name="connsiteX163" fmla="*/ 451199 w 640842"/>
                <a:gd name="connsiteY163" fmla="*/ 553993 h 936100"/>
                <a:gd name="connsiteX164" fmla="*/ 446723 w 640842"/>
                <a:gd name="connsiteY164" fmla="*/ 553708 h 936100"/>
                <a:gd name="connsiteX165" fmla="*/ 447485 w 640842"/>
                <a:gd name="connsiteY165" fmla="*/ 546193 h 936100"/>
                <a:gd name="connsiteX166" fmla="*/ 424053 w 640842"/>
                <a:gd name="connsiteY166" fmla="*/ 560271 h 936100"/>
                <a:gd name="connsiteX167" fmla="*/ 418148 w 640842"/>
                <a:gd name="connsiteY167" fmla="*/ 576347 h 936100"/>
                <a:gd name="connsiteX168" fmla="*/ 418148 w 640842"/>
                <a:gd name="connsiteY168" fmla="*/ 588237 h 936100"/>
                <a:gd name="connsiteX169" fmla="*/ 411766 w 640842"/>
                <a:gd name="connsiteY169" fmla="*/ 595752 h 936100"/>
                <a:gd name="connsiteX170" fmla="*/ 415195 w 640842"/>
                <a:gd name="connsiteY170" fmla="*/ 596513 h 936100"/>
                <a:gd name="connsiteX171" fmla="*/ 414624 w 640842"/>
                <a:gd name="connsiteY171" fmla="*/ 603552 h 936100"/>
                <a:gd name="connsiteX172" fmla="*/ 427958 w 640842"/>
                <a:gd name="connsiteY172" fmla="*/ 603077 h 936100"/>
                <a:gd name="connsiteX173" fmla="*/ 447294 w 640842"/>
                <a:gd name="connsiteY173" fmla="*/ 576537 h 936100"/>
                <a:gd name="connsiteX174" fmla="*/ 454914 w 640842"/>
                <a:gd name="connsiteY174" fmla="*/ 572923 h 936100"/>
                <a:gd name="connsiteX175" fmla="*/ 459200 w 640842"/>
                <a:gd name="connsiteY175" fmla="*/ 574540 h 936100"/>
                <a:gd name="connsiteX176" fmla="*/ 455962 w 640842"/>
                <a:gd name="connsiteY176" fmla="*/ 587857 h 936100"/>
                <a:gd name="connsiteX177" fmla="*/ 459296 w 640842"/>
                <a:gd name="connsiteY177" fmla="*/ 577203 h 936100"/>
                <a:gd name="connsiteX178" fmla="*/ 468535 w 640842"/>
                <a:gd name="connsiteY178" fmla="*/ 576442 h 936100"/>
                <a:gd name="connsiteX179" fmla="*/ 447485 w 640842"/>
                <a:gd name="connsiteY179" fmla="*/ 601459 h 936100"/>
                <a:gd name="connsiteX180" fmla="*/ 444818 w 640842"/>
                <a:gd name="connsiteY180" fmla="*/ 631994 h 936100"/>
                <a:gd name="connsiteX181" fmla="*/ 425387 w 640842"/>
                <a:gd name="connsiteY181" fmla="*/ 671374 h 936100"/>
                <a:gd name="connsiteX182" fmla="*/ 414719 w 640842"/>
                <a:gd name="connsiteY182" fmla="*/ 716558 h 936100"/>
                <a:gd name="connsiteX183" fmla="*/ 406146 w 640842"/>
                <a:gd name="connsiteY183" fmla="*/ 725690 h 936100"/>
                <a:gd name="connsiteX184" fmla="*/ 398336 w 640842"/>
                <a:gd name="connsiteY184" fmla="*/ 770968 h 936100"/>
                <a:gd name="connsiteX185" fmla="*/ 394049 w 640842"/>
                <a:gd name="connsiteY185" fmla="*/ 779529 h 936100"/>
                <a:gd name="connsiteX186" fmla="*/ 393668 w 640842"/>
                <a:gd name="connsiteY186" fmla="*/ 798934 h 936100"/>
                <a:gd name="connsiteX187" fmla="*/ 379952 w 640842"/>
                <a:gd name="connsiteY187" fmla="*/ 821192 h 936100"/>
                <a:gd name="connsiteX188" fmla="*/ 374618 w 640842"/>
                <a:gd name="connsiteY188" fmla="*/ 852868 h 936100"/>
                <a:gd name="connsiteX189" fmla="*/ 367665 w 640842"/>
                <a:gd name="connsiteY189" fmla="*/ 847732 h 936100"/>
                <a:gd name="connsiteX190" fmla="*/ 361569 w 640842"/>
                <a:gd name="connsiteY190" fmla="*/ 848302 h 936100"/>
                <a:gd name="connsiteX191" fmla="*/ 361760 w 640842"/>
                <a:gd name="connsiteY191" fmla="*/ 841834 h 936100"/>
                <a:gd name="connsiteX192" fmla="*/ 367094 w 640842"/>
                <a:gd name="connsiteY192" fmla="*/ 838219 h 936100"/>
                <a:gd name="connsiteX193" fmla="*/ 365951 w 640842"/>
                <a:gd name="connsiteY193" fmla="*/ 829088 h 936100"/>
                <a:gd name="connsiteX194" fmla="*/ 362045 w 640842"/>
                <a:gd name="connsiteY194" fmla="*/ 830039 h 936100"/>
                <a:gd name="connsiteX195" fmla="*/ 365856 w 640842"/>
                <a:gd name="connsiteY195" fmla="*/ 815961 h 936100"/>
                <a:gd name="connsiteX196" fmla="*/ 360902 w 640842"/>
                <a:gd name="connsiteY196" fmla="*/ 813107 h 936100"/>
                <a:gd name="connsiteX197" fmla="*/ 359474 w 640842"/>
                <a:gd name="connsiteY197" fmla="*/ 807209 h 936100"/>
                <a:gd name="connsiteX198" fmla="*/ 351758 w 640842"/>
                <a:gd name="connsiteY198" fmla="*/ 804926 h 936100"/>
                <a:gd name="connsiteX199" fmla="*/ 353568 w 640842"/>
                <a:gd name="connsiteY199" fmla="*/ 795129 h 936100"/>
                <a:gd name="connsiteX200" fmla="*/ 328613 w 640842"/>
                <a:gd name="connsiteY200" fmla="*/ 787614 h 936100"/>
                <a:gd name="connsiteX201" fmla="*/ 318707 w 640842"/>
                <a:gd name="connsiteY201" fmla="*/ 775914 h 936100"/>
                <a:gd name="connsiteX202" fmla="*/ 325755 w 640842"/>
                <a:gd name="connsiteY202" fmla="*/ 771538 h 936100"/>
                <a:gd name="connsiteX203" fmla="*/ 328994 w 640842"/>
                <a:gd name="connsiteY203" fmla="*/ 752134 h 936100"/>
                <a:gd name="connsiteX204" fmla="*/ 337852 w 640842"/>
                <a:gd name="connsiteY204" fmla="*/ 735963 h 936100"/>
                <a:gd name="connsiteX205" fmla="*/ 333375 w 640842"/>
                <a:gd name="connsiteY205" fmla="*/ 730921 h 936100"/>
                <a:gd name="connsiteX206" fmla="*/ 336995 w 640842"/>
                <a:gd name="connsiteY206" fmla="*/ 719126 h 936100"/>
                <a:gd name="connsiteX207" fmla="*/ 333090 w 640842"/>
                <a:gd name="connsiteY207" fmla="*/ 705523 h 936100"/>
                <a:gd name="connsiteX208" fmla="*/ 326137 w 640842"/>
                <a:gd name="connsiteY208" fmla="*/ 699626 h 936100"/>
                <a:gd name="connsiteX209" fmla="*/ 328422 w 640842"/>
                <a:gd name="connsiteY209" fmla="*/ 690970 h 936100"/>
                <a:gd name="connsiteX210" fmla="*/ 320897 w 640842"/>
                <a:gd name="connsiteY210" fmla="*/ 688211 h 936100"/>
                <a:gd name="connsiteX211" fmla="*/ 299371 w 640842"/>
                <a:gd name="connsiteY211" fmla="*/ 722265 h 936100"/>
                <a:gd name="connsiteX212" fmla="*/ 288989 w 640842"/>
                <a:gd name="connsiteY212" fmla="*/ 725880 h 936100"/>
                <a:gd name="connsiteX213" fmla="*/ 289084 w 640842"/>
                <a:gd name="connsiteY213" fmla="*/ 728258 h 936100"/>
                <a:gd name="connsiteX214" fmla="*/ 298418 w 640842"/>
                <a:gd name="connsiteY214" fmla="*/ 724168 h 936100"/>
                <a:gd name="connsiteX215" fmla="*/ 267558 w 640842"/>
                <a:gd name="connsiteY215" fmla="*/ 780480 h 936100"/>
                <a:gd name="connsiteX216" fmla="*/ 246031 w 640842"/>
                <a:gd name="connsiteY216" fmla="*/ 781717 h 936100"/>
                <a:gd name="connsiteX217" fmla="*/ 244030 w 640842"/>
                <a:gd name="connsiteY217" fmla="*/ 779148 h 936100"/>
                <a:gd name="connsiteX218" fmla="*/ 233934 w 640842"/>
                <a:gd name="connsiteY218" fmla="*/ 783143 h 936100"/>
                <a:gd name="connsiteX219" fmla="*/ 222504 w 640842"/>
                <a:gd name="connsiteY219" fmla="*/ 780480 h 936100"/>
                <a:gd name="connsiteX220" fmla="*/ 213741 w 640842"/>
                <a:gd name="connsiteY220" fmla="*/ 788280 h 936100"/>
                <a:gd name="connsiteX221" fmla="*/ 205359 w 640842"/>
                <a:gd name="connsiteY221" fmla="*/ 816912 h 936100"/>
                <a:gd name="connsiteX222" fmla="*/ 195263 w 640842"/>
                <a:gd name="connsiteY222" fmla="*/ 827661 h 936100"/>
                <a:gd name="connsiteX223" fmla="*/ 190977 w 640842"/>
                <a:gd name="connsiteY223" fmla="*/ 846971 h 936100"/>
                <a:gd name="connsiteX224" fmla="*/ 180594 w 640842"/>
                <a:gd name="connsiteY224" fmla="*/ 860097 h 936100"/>
                <a:gd name="connsiteX225" fmla="*/ 169640 w 640842"/>
                <a:gd name="connsiteY225" fmla="*/ 887493 h 936100"/>
                <a:gd name="connsiteX226" fmla="*/ 156115 w 640842"/>
                <a:gd name="connsiteY226" fmla="*/ 894912 h 936100"/>
                <a:gd name="connsiteX227" fmla="*/ 150590 w 640842"/>
                <a:gd name="connsiteY227" fmla="*/ 908420 h 936100"/>
                <a:gd name="connsiteX228" fmla="*/ 135160 w 640842"/>
                <a:gd name="connsiteY228" fmla="*/ 920881 h 936100"/>
                <a:gd name="connsiteX229" fmla="*/ 136208 w 640842"/>
                <a:gd name="connsiteY229" fmla="*/ 936100 h 936100"/>
                <a:gd name="connsiteX230" fmla="*/ 127349 w 640842"/>
                <a:gd name="connsiteY230" fmla="*/ 926208 h 936100"/>
                <a:gd name="connsiteX231" fmla="*/ 118682 w 640842"/>
                <a:gd name="connsiteY231" fmla="*/ 922498 h 936100"/>
                <a:gd name="connsiteX232" fmla="*/ 112681 w 640842"/>
                <a:gd name="connsiteY232" fmla="*/ 913461 h 936100"/>
                <a:gd name="connsiteX233" fmla="*/ 102680 w 640842"/>
                <a:gd name="connsiteY233" fmla="*/ 913842 h 936100"/>
                <a:gd name="connsiteX234" fmla="*/ 93536 w 640842"/>
                <a:gd name="connsiteY234" fmla="*/ 902808 h 936100"/>
                <a:gd name="connsiteX235" fmla="*/ 76391 w 640842"/>
                <a:gd name="connsiteY235" fmla="*/ 906517 h 936100"/>
                <a:gd name="connsiteX236" fmla="*/ 64294 w 640842"/>
                <a:gd name="connsiteY236" fmla="*/ 917932 h 936100"/>
                <a:gd name="connsiteX237" fmla="*/ 547593 w 640842"/>
                <a:gd name="connsiteY237" fmla="*/ 190 h 936100"/>
                <a:gd name="connsiteX238" fmla="*/ 545592 w 640842"/>
                <a:gd name="connsiteY238" fmla="*/ 5327 h 936100"/>
                <a:gd name="connsiteX239" fmla="*/ 526542 w 640842"/>
                <a:gd name="connsiteY239" fmla="*/ 16741 h 936100"/>
                <a:gd name="connsiteX240" fmla="*/ 512636 w 640842"/>
                <a:gd name="connsiteY240" fmla="*/ 16456 h 936100"/>
                <a:gd name="connsiteX241" fmla="*/ 507302 w 640842"/>
                <a:gd name="connsiteY241" fmla="*/ 20071 h 936100"/>
                <a:gd name="connsiteX242" fmla="*/ 498634 w 640842"/>
                <a:gd name="connsiteY242" fmla="*/ 15124 h 936100"/>
                <a:gd name="connsiteX243" fmla="*/ 494062 w 640842"/>
                <a:gd name="connsiteY243" fmla="*/ 7895 h 936100"/>
                <a:gd name="connsiteX244" fmla="*/ 510445 w 640842"/>
                <a:gd name="connsiteY244" fmla="*/ 13222 h 936100"/>
                <a:gd name="connsiteX245" fmla="*/ 523780 w 640842"/>
                <a:gd name="connsiteY245" fmla="*/ 12271 h 936100"/>
                <a:gd name="connsiteX246" fmla="*/ 547593 w 640842"/>
                <a:gd name="connsiteY246" fmla="*/ 190 h 93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640842" h="936100">
                  <a:moveTo>
                    <a:pt x="640842" y="253311"/>
                  </a:moveTo>
                  <a:lnTo>
                    <a:pt x="630555" y="277853"/>
                  </a:lnTo>
                  <a:lnTo>
                    <a:pt x="619697" y="291931"/>
                  </a:lnTo>
                  <a:lnTo>
                    <a:pt x="616363" y="292406"/>
                  </a:lnTo>
                  <a:lnTo>
                    <a:pt x="591979" y="324273"/>
                  </a:lnTo>
                  <a:lnTo>
                    <a:pt x="577025" y="333499"/>
                  </a:lnTo>
                  <a:lnTo>
                    <a:pt x="570643" y="317234"/>
                  </a:lnTo>
                  <a:lnTo>
                    <a:pt x="571786" y="299065"/>
                  </a:lnTo>
                  <a:lnTo>
                    <a:pt x="593598" y="263394"/>
                  </a:lnTo>
                  <a:lnTo>
                    <a:pt x="600266" y="259970"/>
                  </a:lnTo>
                  <a:lnTo>
                    <a:pt x="607124" y="267199"/>
                  </a:lnTo>
                  <a:lnTo>
                    <a:pt x="610362" y="264060"/>
                  </a:lnTo>
                  <a:lnTo>
                    <a:pt x="614744" y="266724"/>
                  </a:lnTo>
                  <a:lnTo>
                    <a:pt x="629508" y="262918"/>
                  </a:lnTo>
                  <a:lnTo>
                    <a:pt x="640842" y="253311"/>
                  </a:lnTo>
                  <a:close/>
                  <a:moveTo>
                    <a:pt x="64294" y="917932"/>
                  </a:moveTo>
                  <a:lnTo>
                    <a:pt x="61913" y="894532"/>
                  </a:lnTo>
                  <a:lnTo>
                    <a:pt x="85154" y="867612"/>
                  </a:lnTo>
                  <a:lnTo>
                    <a:pt x="90583" y="855627"/>
                  </a:lnTo>
                  <a:lnTo>
                    <a:pt x="87916" y="810919"/>
                  </a:lnTo>
                  <a:lnTo>
                    <a:pt x="83439" y="797792"/>
                  </a:lnTo>
                  <a:lnTo>
                    <a:pt x="88868" y="781907"/>
                  </a:lnTo>
                  <a:lnTo>
                    <a:pt x="81058" y="777531"/>
                  </a:lnTo>
                  <a:lnTo>
                    <a:pt x="85916" y="764499"/>
                  </a:lnTo>
                  <a:lnTo>
                    <a:pt x="84487" y="757746"/>
                  </a:lnTo>
                  <a:lnTo>
                    <a:pt x="75057" y="745950"/>
                  </a:lnTo>
                  <a:lnTo>
                    <a:pt x="73438" y="733870"/>
                  </a:lnTo>
                  <a:lnTo>
                    <a:pt x="81058" y="685072"/>
                  </a:lnTo>
                  <a:lnTo>
                    <a:pt x="78963" y="661101"/>
                  </a:lnTo>
                  <a:lnTo>
                    <a:pt x="82868" y="654728"/>
                  </a:lnTo>
                  <a:lnTo>
                    <a:pt x="94012" y="648450"/>
                  </a:lnTo>
                  <a:lnTo>
                    <a:pt x="95727" y="592803"/>
                  </a:lnTo>
                  <a:lnTo>
                    <a:pt x="63246" y="548381"/>
                  </a:lnTo>
                  <a:lnTo>
                    <a:pt x="12764" y="507954"/>
                  </a:lnTo>
                  <a:lnTo>
                    <a:pt x="0" y="490737"/>
                  </a:lnTo>
                  <a:lnTo>
                    <a:pt x="0" y="490737"/>
                  </a:lnTo>
                  <a:lnTo>
                    <a:pt x="8858" y="471712"/>
                  </a:lnTo>
                  <a:lnTo>
                    <a:pt x="12002" y="457825"/>
                  </a:lnTo>
                  <a:lnTo>
                    <a:pt x="10383" y="449549"/>
                  </a:lnTo>
                  <a:lnTo>
                    <a:pt x="15716" y="444888"/>
                  </a:lnTo>
                  <a:lnTo>
                    <a:pt x="49435" y="443271"/>
                  </a:lnTo>
                  <a:lnTo>
                    <a:pt x="62675" y="430049"/>
                  </a:lnTo>
                  <a:lnTo>
                    <a:pt x="85820" y="420061"/>
                  </a:lnTo>
                  <a:lnTo>
                    <a:pt x="108966" y="419680"/>
                  </a:lnTo>
                  <a:lnTo>
                    <a:pt x="120205" y="415780"/>
                  </a:lnTo>
                  <a:lnTo>
                    <a:pt x="138494" y="398849"/>
                  </a:lnTo>
                  <a:lnTo>
                    <a:pt x="148780" y="407600"/>
                  </a:lnTo>
                  <a:lnTo>
                    <a:pt x="151638" y="404556"/>
                  </a:lnTo>
                  <a:lnTo>
                    <a:pt x="149066" y="397992"/>
                  </a:lnTo>
                  <a:lnTo>
                    <a:pt x="166878" y="382773"/>
                  </a:lnTo>
                  <a:lnTo>
                    <a:pt x="183833" y="372880"/>
                  </a:lnTo>
                  <a:lnTo>
                    <a:pt x="236315" y="354046"/>
                  </a:lnTo>
                  <a:lnTo>
                    <a:pt x="240697" y="349575"/>
                  </a:lnTo>
                  <a:lnTo>
                    <a:pt x="248221" y="327031"/>
                  </a:lnTo>
                  <a:lnTo>
                    <a:pt x="253079" y="323036"/>
                  </a:lnTo>
                  <a:lnTo>
                    <a:pt x="262604" y="323131"/>
                  </a:lnTo>
                  <a:lnTo>
                    <a:pt x="271463" y="339112"/>
                  </a:lnTo>
                  <a:lnTo>
                    <a:pt x="274892" y="338636"/>
                  </a:lnTo>
                  <a:lnTo>
                    <a:pt x="272511" y="317804"/>
                  </a:lnTo>
                  <a:lnTo>
                    <a:pt x="286798" y="291550"/>
                  </a:lnTo>
                  <a:lnTo>
                    <a:pt x="297942" y="286224"/>
                  </a:lnTo>
                  <a:lnTo>
                    <a:pt x="308801" y="295736"/>
                  </a:lnTo>
                  <a:lnTo>
                    <a:pt x="323469" y="291550"/>
                  </a:lnTo>
                  <a:lnTo>
                    <a:pt x="337852" y="292502"/>
                  </a:lnTo>
                  <a:lnTo>
                    <a:pt x="367475" y="275094"/>
                  </a:lnTo>
                  <a:lnTo>
                    <a:pt x="397288" y="249411"/>
                  </a:lnTo>
                  <a:lnTo>
                    <a:pt x="413671" y="241611"/>
                  </a:lnTo>
                  <a:lnTo>
                    <a:pt x="421863" y="230482"/>
                  </a:lnTo>
                  <a:lnTo>
                    <a:pt x="424434" y="215452"/>
                  </a:lnTo>
                  <a:lnTo>
                    <a:pt x="432626" y="205179"/>
                  </a:lnTo>
                  <a:lnTo>
                    <a:pt x="437198" y="181779"/>
                  </a:lnTo>
                  <a:lnTo>
                    <a:pt x="448152" y="162279"/>
                  </a:lnTo>
                  <a:lnTo>
                    <a:pt x="449104" y="153052"/>
                  </a:lnTo>
                  <a:lnTo>
                    <a:pt x="436436" y="122518"/>
                  </a:lnTo>
                  <a:lnTo>
                    <a:pt x="440913" y="92459"/>
                  </a:lnTo>
                  <a:lnTo>
                    <a:pt x="449295" y="84278"/>
                  </a:lnTo>
                  <a:lnTo>
                    <a:pt x="450533" y="77049"/>
                  </a:lnTo>
                  <a:lnTo>
                    <a:pt x="447390" y="26539"/>
                  </a:lnTo>
                  <a:lnTo>
                    <a:pt x="447390" y="26539"/>
                  </a:lnTo>
                  <a:lnTo>
                    <a:pt x="460058" y="27395"/>
                  </a:lnTo>
                  <a:lnTo>
                    <a:pt x="459677" y="31295"/>
                  </a:lnTo>
                  <a:lnTo>
                    <a:pt x="465106" y="33959"/>
                  </a:lnTo>
                  <a:lnTo>
                    <a:pt x="471488" y="30915"/>
                  </a:lnTo>
                  <a:lnTo>
                    <a:pt x="491395" y="36527"/>
                  </a:lnTo>
                  <a:lnTo>
                    <a:pt x="494538" y="40237"/>
                  </a:lnTo>
                  <a:lnTo>
                    <a:pt x="500729" y="37859"/>
                  </a:lnTo>
                  <a:lnTo>
                    <a:pt x="516255" y="39666"/>
                  </a:lnTo>
                  <a:lnTo>
                    <a:pt x="520446" y="43471"/>
                  </a:lnTo>
                  <a:lnTo>
                    <a:pt x="523208" y="38430"/>
                  </a:lnTo>
                  <a:lnTo>
                    <a:pt x="549021" y="30154"/>
                  </a:lnTo>
                  <a:lnTo>
                    <a:pt x="551212" y="11510"/>
                  </a:lnTo>
                  <a:lnTo>
                    <a:pt x="545212" y="8942"/>
                  </a:lnTo>
                  <a:lnTo>
                    <a:pt x="551307" y="1522"/>
                  </a:lnTo>
                  <a:lnTo>
                    <a:pt x="555689" y="0"/>
                  </a:lnTo>
                  <a:lnTo>
                    <a:pt x="559880" y="4756"/>
                  </a:lnTo>
                  <a:lnTo>
                    <a:pt x="573596" y="8466"/>
                  </a:lnTo>
                  <a:lnTo>
                    <a:pt x="578930" y="16361"/>
                  </a:lnTo>
                  <a:lnTo>
                    <a:pt x="582168" y="14839"/>
                  </a:lnTo>
                  <a:lnTo>
                    <a:pt x="587312" y="19119"/>
                  </a:lnTo>
                  <a:lnTo>
                    <a:pt x="587788" y="26634"/>
                  </a:lnTo>
                  <a:lnTo>
                    <a:pt x="602838" y="47371"/>
                  </a:lnTo>
                  <a:lnTo>
                    <a:pt x="612077" y="85896"/>
                  </a:lnTo>
                  <a:lnTo>
                    <a:pt x="616172" y="84944"/>
                  </a:lnTo>
                  <a:lnTo>
                    <a:pt x="618268" y="69630"/>
                  </a:lnTo>
                  <a:lnTo>
                    <a:pt x="625317" y="63256"/>
                  </a:lnTo>
                  <a:lnTo>
                    <a:pt x="624650" y="54695"/>
                  </a:lnTo>
                  <a:lnTo>
                    <a:pt x="618458" y="44517"/>
                  </a:lnTo>
                  <a:lnTo>
                    <a:pt x="624650" y="46610"/>
                  </a:lnTo>
                  <a:lnTo>
                    <a:pt x="625697" y="62971"/>
                  </a:lnTo>
                  <a:lnTo>
                    <a:pt x="619602" y="78476"/>
                  </a:lnTo>
                  <a:lnTo>
                    <a:pt x="623411" y="89510"/>
                  </a:lnTo>
                  <a:lnTo>
                    <a:pt x="621888" y="102542"/>
                  </a:lnTo>
                  <a:lnTo>
                    <a:pt x="623697" y="110152"/>
                  </a:lnTo>
                  <a:lnTo>
                    <a:pt x="635127" y="118237"/>
                  </a:lnTo>
                  <a:lnTo>
                    <a:pt x="628555" y="141923"/>
                  </a:lnTo>
                  <a:lnTo>
                    <a:pt x="621412" y="142398"/>
                  </a:lnTo>
                  <a:lnTo>
                    <a:pt x="618458" y="149152"/>
                  </a:lnTo>
                  <a:lnTo>
                    <a:pt x="606362" y="187676"/>
                  </a:lnTo>
                  <a:lnTo>
                    <a:pt x="595122" y="198521"/>
                  </a:lnTo>
                  <a:lnTo>
                    <a:pt x="584549" y="213645"/>
                  </a:lnTo>
                  <a:lnTo>
                    <a:pt x="584931" y="218306"/>
                  </a:lnTo>
                  <a:lnTo>
                    <a:pt x="573977" y="224774"/>
                  </a:lnTo>
                  <a:lnTo>
                    <a:pt x="570833" y="232479"/>
                  </a:lnTo>
                  <a:lnTo>
                    <a:pt x="552545" y="253026"/>
                  </a:lnTo>
                  <a:lnTo>
                    <a:pt x="515588" y="281943"/>
                  </a:lnTo>
                  <a:lnTo>
                    <a:pt x="499110" y="304963"/>
                  </a:lnTo>
                  <a:lnTo>
                    <a:pt x="489395" y="328458"/>
                  </a:lnTo>
                  <a:lnTo>
                    <a:pt x="475488" y="344914"/>
                  </a:lnTo>
                  <a:lnTo>
                    <a:pt x="462058" y="382773"/>
                  </a:lnTo>
                  <a:lnTo>
                    <a:pt x="461963" y="400751"/>
                  </a:lnTo>
                  <a:lnTo>
                    <a:pt x="468059" y="419110"/>
                  </a:lnTo>
                  <a:lnTo>
                    <a:pt x="472059" y="420441"/>
                  </a:lnTo>
                  <a:lnTo>
                    <a:pt x="473583" y="431381"/>
                  </a:lnTo>
                  <a:lnTo>
                    <a:pt x="468059" y="444412"/>
                  </a:lnTo>
                  <a:lnTo>
                    <a:pt x="459963" y="452307"/>
                  </a:lnTo>
                  <a:lnTo>
                    <a:pt x="463868" y="443461"/>
                  </a:lnTo>
                  <a:lnTo>
                    <a:pt x="468059" y="443556"/>
                  </a:lnTo>
                  <a:lnTo>
                    <a:pt x="473393" y="430905"/>
                  </a:lnTo>
                  <a:lnTo>
                    <a:pt x="472821" y="425293"/>
                  </a:lnTo>
                  <a:lnTo>
                    <a:pt x="466916" y="421678"/>
                  </a:lnTo>
                  <a:lnTo>
                    <a:pt x="467583" y="433949"/>
                  </a:lnTo>
                  <a:lnTo>
                    <a:pt x="457581" y="450976"/>
                  </a:lnTo>
                  <a:lnTo>
                    <a:pt x="450247" y="453639"/>
                  </a:lnTo>
                  <a:lnTo>
                    <a:pt x="447008" y="450024"/>
                  </a:lnTo>
                  <a:lnTo>
                    <a:pt x="438245" y="455256"/>
                  </a:lnTo>
                  <a:lnTo>
                    <a:pt x="422815" y="481129"/>
                  </a:lnTo>
                  <a:lnTo>
                    <a:pt x="399669" y="485125"/>
                  </a:lnTo>
                  <a:lnTo>
                    <a:pt x="397859" y="503198"/>
                  </a:lnTo>
                  <a:lnTo>
                    <a:pt x="407384" y="509761"/>
                  </a:lnTo>
                  <a:lnTo>
                    <a:pt x="408813" y="515374"/>
                  </a:lnTo>
                  <a:lnTo>
                    <a:pt x="415480" y="512139"/>
                  </a:lnTo>
                  <a:lnTo>
                    <a:pt x="414528" y="519559"/>
                  </a:lnTo>
                  <a:lnTo>
                    <a:pt x="417957" y="520891"/>
                  </a:lnTo>
                  <a:lnTo>
                    <a:pt x="415576" y="527644"/>
                  </a:lnTo>
                  <a:lnTo>
                    <a:pt x="421100" y="526883"/>
                  </a:lnTo>
                  <a:lnTo>
                    <a:pt x="429578" y="514898"/>
                  </a:lnTo>
                  <a:lnTo>
                    <a:pt x="444627" y="511664"/>
                  </a:lnTo>
                  <a:lnTo>
                    <a:pt x="450342" y="517847"/>
                  </a:lnTo>
                  <a:lnTo>
                    <a:pt x="458153" y="510427"/>
                  </a:lnTo>
                  <a:lnTo>
                    <a:pt x="455581" y="506527"/>
                  </a:lnTo>
                  <a:lnTo>
                    <a:pt x="471964" y="504435"/>
                  </a:lnTo>
                  <a:lnTo>
                    <a:pt x="477108" y="512044"/>
                  </a:lnTo>
                  <a:lnTo>
                    <a:pt x="470059" y="535825"/>
                  </a:lnTo>
                  <a:lnTo>
                    <a:pt x="451199" y="553993"/>
                  </a:lnTo>
                  <a:lnTo>
                    <a:pt x="446723" y="553708"/>
                  </a:lnTo>
                  <a:lnTo>
                    <a:pt x="447485" y="546193"/>
                  </a:lnTo>
                  <a:lnTo>
                    <a:pt x="424053" y="560271"/>
                  </a:lnTo>
                  <a:lnTo>
                    <a:pt x="418148" y="576347"/>
                  </a:lnTo>
                  <a:lnTo>
                    <a:pt x="418148" y="588237"/>
                  </a:lnTo>
                  <a:lnTo>
                    <a:pt x="411766" y="595752"/>
                  </a:lnTo>
                  <a:lnTo>
                    <a:pt x="415195" y="596513"/>
                  </a:lnTo>
                  <a:lnTo>
                    <a:pt x="414624" y="603552"/>
                  </a:lnTo>
                  <a:lnTo>
                    <a:pt x="427958" y="603077"/>
                  </a:lnTo>
                  <a:lnTo>
                    <a:pt x="447294" y="576537"/>
                  </a:lnTo>
                  <a:lnTo>
                    <a:pt x="454914" y="572923"/>
                  </a:lnTo>
                  <a:lnTo>
                    <a:pt x="459200" y="574540"/>
                  </a:lnTo>
                  <a:lnTo>
                    <a:pt x="455962" y="587857"/>
                  </a:lnTo>
                  <a:lnTo>
                    <a:pt x="459296" y="577203"/>
                  </a:lnTo>
                  <a:lnTo>
                    <a:pt x="468535" y="576442"/>
                  </a:lnTo>
                  <a:lnTo>
                    <a:pt x="447485" y="601459"/>
                  </a:lnTo>
                  <a:lnTo>
                    <a:pt x="444818" y="631994"/>
                  </a:lnTo>
                  <a:lnTo>
                    <a:pt x="425387" y="671374"/>
                  </a:lnTo>
                  <a:lnTo>
                    <a:pt x="414719" y="716558"/>
                  </a:lnTo>
                  <a:lnTo>
                    <a:pt x="406146" y="725690"/>
                  </a:lnTo>
                  <a:lnTo>
                    <a:pt x="398336" y="770968"/>
                  </a:lnTo>
                  <a:lnTo>
                    <a:pt x="394049" y="779529"/>
                  </a:lnTo>
                  <a:lnTo>
                    <a:pt x="393668" y="798934"/>
                  </a:lnTo>
                  <a:lnTo>
                    <a:pt x="379952" y="821192"/>
                  </a:lnTo>
                  <a:lnTo>
                    <a:pt x="374618" y="852868"/>
                  </a:lnTo>
                  <a:lnTo>
                    <a:pt x="367665" y="847732"/>
                  </a:lnTo>
                  <a:lnTo>
                    <a:pt x="361569" y="848302"/>
                  </a:lnTo>
                  <a:lnTo>
                    <a:pt x="361760" y="841834"/>
                  </a:lnTo>
                  <a:lnTo>
                    <a:pt x="367094" y="838219"/>
                  </a:lnTo>
                  <a:lnTo>
                    <a:pt x="365951" y="829088"/>
                  </a:lnTo>
                  <a:lnTo>
                    <a:pt x="362045" y="830039"/>
                  </a:lnTo>
                  <a:lnTo>
                    <a:pt x="365856" y="815961"/>
                  </a:lnTo>
                  <a:lnTo>
                    <a:pt x="360902" y="813107"/>
                  </a:lnTo>
                  <a:lnTo>
                    <a:pt x="359474" y="807209"/>
                  </a:lnTo>
                  <a:lnTo>
                    <a:pt x="351758" y="804926"/>
                  </a:lnTo>
                  <a:lnTo>
                    <a:pt x="353568" y="795129"/>
                  </a:lnTo>
                  <a:lnTo>
                    <a:pt x="328613" y="787614"/>
                  </a:lnTo>
                  <a:lnTo>
                    <a:pt x="318707" y="775914"/>
                  </a:lnTo>
                  <a:lnTo>
                    <a:pt x="325755" y="771538"/>
                  </a:lnTo>
                  <a:lnTo>
                    <a:pt x="328994" y="752134"/>
                  </a:lnTo>
                  <a:lnTo>
                    <a:pt x="337852" y="735963"/>
                  </a:lnTo>
                  <a:lnTo>
                    <a:pt x="333375" y="730921"/>
                  </a:lnTo>
                  <a:lnTo>
                    <a:pt x="336995" y="719126"/>
                  </a:lnTo>
                  <a:lnTo>
                    <a:pt x="333090" y="705523"/>
                  </a:lnTo>
                  <a:lnTo>
                    <a:pt x="326137" y="699626"/>
                  </a:lnTo>
                  <a:lnTo>
                    <a:pt x="328422" y="690970"/>
                  </a:lnTo>
                  <a:lnTo>
                    <a:pt x="320897" y="688211"/>
                  </a:lnTo>
                  <a:lnTo>
                    <a:pt x="299371" y="722265"/>
                  </a:lnTo>
                  <a:lnTo>
                    <a:pt x="288989" y="725880"/>
                  </a:lnTo>
                  <a:lnTo>
                    <a:pt x="289084" y="728258"/>
                  </a:lnTo>
                  <a:lnTo>
                    <a:pt x="298418" y="724168"/>
                  </a:lnTo>
                  <a:lnTo>
                    <a:pt x="267558" y="780480"/>
                  </a:lnTo>
                  <a:lnTo>
                    <a:pt x="246031" y="781717"/>
                  </a:lnTo>
                  <a:lnTo>
                    <a:pt x="244030" y="779148"/>
                  </a:lnTo>
                  <a:lnTo>
                    <a:pt x="233934" y="783143"/>
                  </a:lnTo>
                  <a:lnTo>
                    <a:pt x="222504" y="780480"/>
                  </a:lnTo>
                  <a:lnTo>
                    <a:pt x="213741" y="788280"/>
                  </a:lnTo>
                  <a:lnTo>
                    <a:pt x="205359" y="816912"/>
                  </a:lnTo>
                  <a:lnTo>
                    <a:pt x="195263" y="827661"/>
                  </a:lnTo>
                  <a:lnTo>
                    <a:pt x="190977" y="846971"/>
                  </a:lnTo>
                  <a:lnTo>
                    <a:pt x="180594" y="860097"/>
                  </a:lnTo>
                  <a:lnTo>
                    <a:pt x="169640" y="887493"/>
                  </a:lnTo>
                  <a:lnTo>
                    <a:pt x="156115" y="894912"/>
                  </a:lnTo>
                  <a:lnTo>
                    <a:pt x="150590" y="908420"/>
                  </a:lnTo>
                  <a:lnTo>
                    <a:pt x="135160" y="920881"/>
                  </a:lnTo>
                  <a:lnTo>
                    <a:pt x="136208" y="936100"/>
                  </a:lnTo>
                  <a:lnTo>
                    <a:pt x="127349" y="926208"/>
                  </a:lnTo>
                  <a:lnTo>
                    <a:pt x="118682" y="922498"/>
                  </a:lnTo>
                  <a:lnTo>
                    <a:pt x="112681" y="913461"/>
                  </a:lnTo>
                  <a:lnTo>
                    <a:pt x="102680" y="913842"/>
                  </a:lnTo>
                  <a:lnTo>
                    <a:pt x="93536" y="902808"/>
                  </a:lnTo>
                  <a:lnTo>
                    <a:pt x="76391" y="906517"/>
                  </a:lnTo>
                  <a:lnTo>
                    <a:pt x="64294" y="917932"/>
                  </a:lnTo>
                  <a:close/>
                  <a:moveTo>
                    <a:pt x="547593" y="190"/>
                  </a:moveTo>
                  <a:lnTo>
                    <a:pt x="545592" y="5327"/>
                  </a:lnTo>
                  <a:lnTo>
                    <a:pt x="526542" y="16741"/>
                  </a:lnTo>
                  <a:lnTo>
                    <a:pt x="512636" y="16456"/>
                  </a:lnTo>
                  <a:lnTo>
                    <a:pt x="507302" y="20071"/>
                  </a:lnTo>
                  <a:lnTo>
                    <a:pt x="498634" y="15124"/>
                  </a:lnTo>
                  <a:lnTo>
                    <a:pt x="494062" y="7895"/>
                  </a:lnTo>
                  <a:lnTo>
                    <a:pt x="510445" y="13222"/>
                  </a:lnTo>
                  <a:lnTo>
                    <a:pt x="523780" y="12271"/>
                  </a:lnTo>
                  <a:lnTo>
                    <a:pt x="547593" y="19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4" name="Forma libre 43">
              <a:extLst>
                <a:ext uri="{FF2B5EF4-FFF2-40B4-BE49-F238E27FC236}">
                  <a16:creationId xmlns:a16="http://schemas.microsoft.com/office/drawing/2014/main" id="{2ED70946-8F62-273A-8B07-BC18C620C12F}"/>
                </a:ext>
              </a:extLst>
            </p:cNvPr>
            <p:cNvSpPr/>
            <p:nvPr/>
          </p:nvSpPr>
          <p:spPr>
            <a:xfrm>
              <a:off x="8735175" y="2842308"/>
              <a:ext cx="833604" cy="760606"/>
            </a:xfrm>
            <a:custGeom>
              <a:avLst/>
              <a:gdLst>
                <a:gd name="connsiteX0" fmla="*/ 342138 w 943165"/>
                <a:gd name="connsiteY0" fmla="*/ 0 h 860573"/>
                <a:gd name="connsiteX1" fmla="*/ 358521 w 943165"/>
                <a:gd name="connsiteY1" fmla="*/ 22068 h 860573"/>
                <a:gd name="connsiteX2" fmla="*/ 368522 w 943165"/>
                <a:gd name="connsiteY2" fmla="*/ 20261 h 860573"/>
                <a:gd name="connsiteX3" fmla="*/ 381762 w 943165"/>
                <a:gd name="connsiteY3" fmla="*/ 25017 h 860573"/>
                <a:gd name="connsiteX4" fmla="*/ 377190 w 943165"/>
                <a:gd name="connsiteY4" fmla="*/ 39951 h 860573"/>
                <a:gd name="connsiteX5" fmla="*/ 383762 w 943165"/>
                <a:gd name="connsiteY5" fmla="*/ 42425 h 860573"/>
                <a:gd name="connsiteX6" fmla="*/ 383286 w 943165"/>
                <a:gd name="connsiteY6" fmla="*/ 45564 h 860573"/>
                <a:gd name="connsiteX7" fmla="*/ 371856 w 943165"/>
                <a:gd name="connsiteY7" fmla="*/ 60498 h 860573"/>
                <a:gd name="connsiteX8" fmla="*/ 374618 w 943165"/>
                <a:gd name="connsiteY8" fmla="*/ 68203 h 860573"/>
                <a:gd name="connsiteX9" fmla="*/ 391668 w 943165"/>
                <a:gd name="connsiteY9" fmla="*/ 84469 h 860573"/>
                <a:gd name="connsiteX10" fmla="*/ 390430 w 943165"/>
                <a:gd name="connsiteY10" fmla="*/ 98071 h 860573"/>
                <a:gd name="connsiteX11" fmla="*/ 414052 w 943165"/>
                <a:gd name="connsiteY11" fmla="*/ 127845 h 860573"/>
                <a:gd name="connsiteX12" fmla="*/ 422434 w 943165"/>
                <a:gd name="connsiteY12" fmla="*/ 149247 h 860573"/>
                <a:gd name="connsiteX13" fmla="*/ 420433 w 943165"/>
                <a:gd name="connsiteY13" fmla="*/ 190816 h 860573"/>
                <a:gd name="connsiteX14" fmla="*/ 429673 w 943165"/>
                <a:gd name="connsiteY14" fmla="*/ 204704 h 860573"/>
                <a:gd name="connsiteX15" fmla="*/ 430721 w 943165"/>
                <a:gd name="connsiteY15" fmla="*/ 213170 h 860573"/>
                <a:gd name="connsiteX16" fmla="*/ 419767 w 943165"/>
                <a:gd name="connsiteY16" fmla="*/ 266438 h 860573"/>
                <a:gd name="connsiteX17" fmla="*/ 424624 w 943165"/>
                <a:gd name="connsiteY17" fmla="*/ 278519 h 860573"/>
                <a:gd name="connsiteX18" fmla="*/ 427006 w 943165"/>
                <a:gd name="connsiteY18" fmla="*/ 317424 h 860573"/>
                <a:gd name="connsiteX19" fmla="*/ 432340 w 943165"/>
                <a:gd name="connsiteY19" fmla="*/ 333119 h 860573"/>
                <a:gd name="connsiteX20" fmla="*/ 444151 w 943165"/>
                <a:gd name="connsiteY20" fmla="*/ 347102 h 860573"/>
                <a:gd name="connsiteX21" fmla="*/ 458438 w 943165"/>
                <a:gd name="connsiteY21" fmla="*/ 353951 h 860573"/>
                <a:gd name="connsiteX22" fmla="*/ 480727 w 943165"/>
                <a:gd name="connsiteY22" fmla="*/ 327316 h 860573"/>
                <a:gd name="connsiteX23" fmla="*/ 517874 w 943165"/>
                <a:gd name="connsiteY23" fmla="*/ 334356 h 860573"/>
                <a:gd name="connsiteX24" fmla="*/ 517874 w 943165"/>
                <a:gd name="connsiteY24" fmla="*/ 334356 h 860573"/>
                <a:gd name="connsiteX25" fmla="*/ 526447 w 943165"/>
                <a:gd name="connsiteY25" fmla="*/ 344439 h 860573"/>
                <a:gd name="connsiteX26" fmla="*/ 527780 w 943165"/>
                <a:gd name="connsiteY26" fmla="*/ 364034 h 860573"/>
                <a:gd name="connsiteX27" fmla="*/ 537591 w 943165"/>
                <a:gd name="connsiteY27" fmla="*/ 371453 h 860573"/>
                <a:gd name="connsiteX28" fmla="*/ 542163 w 943165"/>
                <a:gd name="connsiteY28" fmla="*/ 382392 h 860573"/>
                <a:gd name="connsiteX29" fmla="*/ 539020 w 943165"/>
                <a:gd name="connsiteY29" fmla="*/ 416922 h 860573"/>
                <a:gd name="connsiteX30" fmla="*/ 541115 w 943165"/>
                <a:gd name="connsiteY30" fmla="*/ 445269 h 860573"/>
                <a:gd name="connsiteX31" fmla="*/ 543020 w 943165"/>
                <a:gd name="connsiteY31" fmla="*/ 451832 h 860573"/>
                <a:gd name="connsiteX32" fmla="*/ 553403 w 943165"/>
                <a:gd name="connsiteY32" fmla="*/ 460583 h 860573"/>
                <a:gd name="connsiteX33" fmla="*/ 593407 w 943165"/>
                <a:gd name="connsiteY33" fmla="*/ 473615 h 860573"/>
                <a:gd name="connsiteX34" fmla="*/ 624554 w 943165"/>
                <a:gd name="connsiteY34" fmla="*/ 476088 h 860573"/>
                <a:gd name="connsiteX35" fmla="*/ 645509 w 943165"/>
                <a:gd name="connsiteY35" fmla="*/ 483032 h 860573"/>
                <a:gd name="connsiteX36" fmla="*/ 651700 w 943165"/>
                <a:gd name="connsiteY36" fmla="*/ 478942 h 860573"/>
                <a:gd name="connsiteX37" fmla="*/ 651224 w 943165"/>
                <a:gd name="connsiteY37" fmla="*/ 469144 h 860573"/>
                <a:gd name="connsiteX38" fmla="*/ 660463 w 943165"/>
                <a:gd name="connsiteY38" fmla="*/ 463817 h 860573"/>
                <a:gd name="connsiteX39" fmla="*/ 666369 w 943165"/>
                <a:gd name="connsiteY39" fmla="*/ 466956 h 860573"/>
                <a:gd name="connsiteX40" fmla="*/ 674084 w 943165"/>
                <a:gd name="connsiteY40" fmla="*/ 479227 h 860573"/>
                <a:gd name="connsiteX41" fmla="*/ 690181 w 943165"/>
                <a:gd name="connsiteY41" fmla="*/ 484554 h 860573"/>
                <a:gd name="connsiteX42" fmla="*/ 703326 w 943165"/>
                <a:gd name="connsiteY42" fmla="*/ 494827 h 860573"/>
                <a:gd name="connsiteX43" fmla="*/ 711232 w 943165"/>
                <a:gd name="connsiteY43" fmla="*/ 505956 h 860573"/>
                <a:gd name="connsiteX44" fmla="*/ 719995 w 943165"/>
                <a:gd name="connsiteY44" fmla="*/ 530022 h 860573"/>
                <a:gd name="connsiteX45" fmla="*/ 740569 w 943165"/>
                <a:gd name="connsiteY45" fmla="*/ 557132 h 860573"/>
                <a:gd name="connsiteX46" fmla="*/ 757523 w 943165"/>
                <a:gd name="connsiteY46" fmla="*/ 554945 h 860573"/>
                <a:gd name="connsiteX47" fmla="*/ 776573 w 943165"/>
                <a:gd name="connsiteY47" fmla="*/ 558654 h 860573"/>
                <a:gd name="connsiteX48" fmla="*/ 798671 w 943165"/>
                <a:gd name="connsiteY48" fmla="*/ 557988 h 860573"/>
                <a:gd name="connsiteX49" fmla="*/ 805434 w 943165"/>
                <a:gd name="connsiteY49" fmla="*/ 550379 h 860573"/>
                <a:gd name="connsiteX50" fmla="*/ 823436 w 943165"/>
                <a:gd name="connsiteY50" fmla="*/ 561698 h 860573"/>
                <a:gd name="connsiteX51" fmla="*/ 843820 w 943165"/>
                <a:gd name="connsiteY51" fmla="*/ 557418 h 860573"/>
                <a:gd name="connsiteX52" fmla="*/ 852964 w 943165"/>
                <a:gd name="connsiteY52" fmla="*/ 559035 h 860573"/>
                <a:gd name="connsiteX53" fmla="*/ 852964 w 943165"/>
                <a:gd name="connsiteY53" fmla="*/ 559035 h 860573"/>
                <a:gd name="connsiteX54" fmla="*/ 855726 w 943165"/>
                <a:gd name="connsiteY54" fmla="*/ 567881 h 860573"/>
                <a:gd name="connsiteX55" fmla="*/ 860774 w 943165"/>
                <a:gd name="connsiteY55" fmla="*/ 570355 h 860573"/>
                <a:gd name="connsiteX56" fmla="*/ 883253 w 943165"/>
                <a:gd name="connsiteY56" fmla="*/ 569974 h 860573"/>
                <a:gd name="connsiteX57" fmla="*/ 925449 w 943165"/>
                <a:gd name="connsiteY57" fmla="*/ 583006 h 860573"/>
                <a:gd name="connsiteX58" fmla="*/ 931736 w 943165"/>
                <a:gd name="connsiteY58" fmla="*/ 589950 h 860573"/>
                <a:gd name="connsiteX59" fmla="*/ 943165 w 943165"/>
                <a:gd name="connsiteY59" fmla="*/ 623813 h 860573"/>
                <a:gd name="connsiteX60" fmla="*/ 919067 w 943165"/>
                <a:gd name="connsiteY60" fmla="*/ 624289 h 860573"/>
                <a:gd name="connsiteX61" fmla="*/ 908875 w 943165"/>
                <a:gd name="connsiteY61" fmla="*/ 631138 h 860573"/>
                <a:gd name="connsiteX62" fmla="*/ 911923 w 943165"/>
                <a:gd name="connsiteY62" fmla="*/ 655394 h 860573"/>
                <a:gd name="connsiteX63" fmla="*/ 909447 w 943165"/>
                <a:gd name="connsiteY63" fmla="*/ 661767 h 860573"/>
                <a:gd name="connsiteX64" fmla="*/ 905542 w 943165"/>
                <a:gd name="connsiteY64" fmla="*/ 664431 h 860573"/>
                <a:gd name="connsiteX65" fmla="*/ 884872 w 943165"/>
                <a:gd name="connsiteY65" fmla="*/ 661958 h 860573"/>
                <a:gd name="connsiteX66" fmla="*/ 882301 w 943165"/>
                <a:gd name="connsiteY66" fmla="*/ 665857 h 860573"/>
                <a:gd name="connsiteX67" fmla="*/ 885920 w 943165"/>
                <a:gd name="connsiteY67" fmla="*/ 669472 h 860573"/>
                <a:gd name="connsiteX68" fmla="*/ 896683 w 943165"/>
                <a:gd name="connsiteY68" fmla="*/ 669472 h 860573"/>
                <a:gd name="connsiteX69" fmla="*/ 891159 w 943165"/>
                <a:gd name="connsiteY69" fmla="*/ 674513 h 860573"/>
                <a:gd name="connsiteX70" fmla="*/ 894493 w 943165"/>
                <a:gd name="connsiteY70" fmla="*/ 676987 h 860573"/>
                <a:gd name="connsiteX71" fmla="*/ 893255 w 943165"/>
                <a:gd name="connsiteY71" fmla="*/ 688687 h 860573"/>
                <a:gd name="connsiteX72" fmla="*/ 898874 w 943165"/>
                <a:gd name="connsiteY72" fmla="*/ 695536 h 860573"/>
                <a:gd name="connsiteX73" fmla="*/ 903161 w 943165"/>
                <a:gd name="connsiteY73" fmla="*/ 694489 h 860573"/>
                <a:gd name="connsiteX74" fmla="*/ 903446 w 943165"/>
                <a:gd name="connsiteY74" fmla="*/ 699055 h 860573"/>
                <a:gd name="connsiteX75" fmla="*/ 914781 w 943165"/>
                <a:gd name="connsiteY75" fmla="*/ 709614 h 860573"/>
                <a:gd name="connsiteX76" fmla="*/ 898588 w 943165"/>
                <a:gd name="connsiteY76" fmla="*/ 717128 h 860573"/>
                <a:gd name="connsiteX77" fmla="*/ 895826 w 943165"/>
                <a:gd name="connsiteY77" fmla="*/ 724929 h 860573"/>
                <a:gd name="connsiteX78" fmla="*/ 885730 w 943165"/>
                <a:gd name="connsiteY78" fmla="*/ 724358 h 860573"/>
                <a:gd name="connsiteX79" fmla="*/ 886206 w 943165"/>
                <a:gd name="connsiteY79" fmla="*/ 731016 h 860573"/>
                <a:gd name="connsiteX80" fmla="*/ 874205 w 943165"/>
                <a:gd name="connsiteY80" fmla="*/ 731016 h 860573"/>
                <a:gd name="connsiteX81" fmla="*/ 872299 w 943165"/>
                <a:gd name="connsiteY81" fmla="*/ 739197 h 860573"/>
                <a:gd name="connsiteX82" fmla="*/ 880777 w 943165"/>
                <a:gd name="connsiteY82" fmla="*/ 770682 h 860573"/>
                <a:gd name="connsiteX83" fmla="*/ 893445 w 943165"/>
                <a:gd name="connsiteY83" fmla="*/ 772775 h 860573"/>
                <a:gd name="connsiteX84" fmla="*/ 894779 w 943165"/>
                <a:gd name="connsiteY84" fmla="*/ 804546 h 860573"/>
                <a:gd name="connsiteX85" fmla="*/ 894779 w 943165"/>
                <a:gd name="connsiteY85" fmla="*/ 804546 h 860573"/>
                <a:gd name="connsiteX86" fmla="*/ 878776 w 943165"/>
                <a:gd name="connsiteY86" fmla="*/ 804356 h 860573"/>
                <a:gd name="connsiteX87" fmla="*/ 863727 w 943165"/>
                <a:gd name="connsiteY87" fmla="*/ 821858 h 860573"/>
                <a:gd name="connsiteX88" fmla="*/ 851059 w 943165"/>
                <a:gd name="connsiteY88" fmla="*/ 850015 h 860573"/>
                <a:gd name="connsiteX89" fmla="*/ 842296 w 943165"/>
                <a:gd name="connsiteY89" fmla="*/ 837554 h 860573"/>
                <a:gd name="connsiteX90" fmla="*/ 829437 w 943165"/>
                <a:gd name="connsiteY90" fmla="*/ 860193 h 860573"/>
                <a:gd name="connsiteX91" fmla="*/ 819150 w 943165"/>
                <a:gd name="connsiteY91" fmla="*/ 860573 h 860573"/>
                <a:gd name="connsiteX92" fmla="*/ 806387 w 943165"/>
                <a:gd name="connsiteY92" fmla="*/ 850110 h 860573"/>
                <a:gd name="connsiteX93" fmla="*/ 795528 w 943165"/>
                <a:gd name="connsiteY93" fmla="*/ 827280 h 860573"/>
                <a:gd name="connsiteX94" fmla="*/ 774001 w 943165"/>
                <a:gd name="connsiteY94" fmla="*/ 834414 h 860573"/>
                <a:gd name="connsiteX95" fmla="*/ 774001 w 943165"/>
                <a:gd name="connsiteY95" fmla="*/ 834414 h 860573"/>
                <a:gd name="connsiteX96" fmla="*/ 765620 w 943165"/>
                <a:gd name="connsiteY96" fmla="*/ 831941 h 860573"/>
                <a:gd name="connsiteX97" fmla="*/ 757809 w 943165"/>
                <a:gd name="connsiteY97" fmla="*/ 818053 h 860573"/>
                <a:gd name="connsiteX98" fmla="*/ 727138 w 943165"/>
                <a:gd name="connsiteY98" fmla="*/ 786187 h 860573"/>
                <a:gd name="connsiteX99" fmla="*/ 717709 w 943165"/>
                <a:gd name="connsiteY99" fmla="*/ 765260 h 860573"/>
                <a:gd name="connsiteX100" fmla="*/ 713137 w 943165"/>
                <a:gd name="connsiteY100" fmla="*/ 767924 h 860573"/>
                <a:gd name="connsiteX101" fmla="*/ 705517 w 943165"/>
                <a:gd name="connsiteY101" fmla="*/ 765641 h 860573"/>
                <a:gd name="connsiteX102" fmla="*/ 700183 w 943165"/>
                <a:gd name="connsiteY102" fmla="*/ 769160 h 860573"/>
                <a:gd name="connsiteX103" fmla="*/ 690086 w 943165"/>
                <a:gd name="connsiteY103" fmla="*/ 795509 h 860573"/>
                <a:gd name="connsiteX104" fmla="*/ 684562 w 943165"/>
                <a:gd name="connsiteY104" fmla="*/ 792085 h 860573"/>
                <a:gd name="connsiteX105" fmla="*/ 666083 w 943165"/>
                <a:gd name="connsiteY105" fmla="*/ 796841 h 860573"/>
                <a:gd name="connsiteX106" fmla="*/ 642366 w 943165"/>
                <a:gd name="connsiteY106" fmla="*/ 794463 h 860573"/>
                <a:gd name="connsiteX107" fmla="*/ 636365 w 943165"/>
                <a:gd name="connsiteY107" fmla="*/ 788185 h 860573"/>
                <a:gd name="connsiteX108" fmla="*/ 630746 w 943165"/>
                <a:gd name="connsiteY108" fmla="*/ 770207 h 860573"/>
                <a:gd name="connsiteX109" fmla="*/ 616363 w 943165"/>
                <a:gd name="connsiteY109" fmla="*/ 760694 h 860573"/>
                <a:gd name="connsiteX110" fmla="*/ 605885 w 943165"/>
                <a:gd name="connsiteY110" fmla="*/ 760314 h 860573"/>
                <a:gd name="connsiteX111" fmla="*/ 604171 w 943165"/>
                <a:gd name="connsiteY111" fmla="*/ 764880 h 860573"/>
                <a:gd name="connsiteX112" fmla="*/ 606838 w 943165"/>
                <a:gd name="connsiteY112" fmla="*/ 769160 h 860573"/>
                <a:gd name="connsiteX113" fmla="*/ 592169 w 943165"/>
                <a:gd name="connsiteY113" fmla="*/ 772775 h 860573"/>
                <a:gd name="connsiteX114" fmla="*/ 597789 w 943165"/>
                <a:gd name="connsiteY114" fmla="*/ 778197 h 860573"/>
                <a:gd name="connsiteX115" fmla="*/ 597789 w 943165"/>
                <a:gd name="connsiteY115" fmla="*/ 778197 h 860573"/>
                <a:gd name="connsiteX116" fmla="*/ 572643 w 943165"/>
                <a:gd name="connsiteY116" fmla="*/ 790848 h 860573"/>
                <a:gd name="connsiteX117" fmla="*/ 557308 w 943165"/>
                <a:gd name="connsiteY117" fmla="*/ 790468 h 860573"/>
                <a:gd name="connsiteX118" fmla="*/ 550831 w 943165"/>
                <a:gd name="connsiteY118" fmla="*/ 782478 h 860573"/>
                <a:gd name="connsiteX119" fmla="*/ 547116 w 943165"/>
                <a:gd name="connsiteY119" fmla="*/ 787614 h 860573"/>
                <a:gd name="connsiteX120" fmla="*/ 529876 w 943165"/>
                <a:gd name="connsiteY120" fmla="*/ 789231 h 860573"/>
                <a:gd name="connsiteX121" fmla="*/ 513683 w 943165"/>
                <a:gd name="connsiteY121" fmla="*/ 768970 h 860573"/>
                <a:gd name="connsiteX122" fmla="*/ 509111 w 943165"/>
                <a:gd name="connsiteY122" fmla="*/ 769826 h 860573"/>
                <a:gd name="connsiteX123" fmla="*/ 506539 w 943165"/>
                <a:gd name="connsiteY123" fmla="*/ 763263 h 860573"/>
                <a:gd name="connsiteX124" fmla="*/ 476536 w 943165"/>
                <a:gd name="connsiteY124" fmla="*/ 744238 h 860573"/>
                <a:gd name="connsiteX125" fmla="*/ 439483 w 943165"/>
                <a:gd name="connsiteY125" fmla="*/ 732063 h 860573"/>
                <a:gd name="connsiteX126" fmla="*/ 429196 w 943165"/>
                <a:gd name="connsiteY126" fmla="*/ 739007 h 860573"/>
                <a:gd name="connsiteX127" fmla="*/ 423291 w 943165"/>
                <a:gd name="connsiteY127" fmla="*/ 756414 h 860573"/>
                <a:gd name="connsiteX128" fmla="*/ 424720 w 943165"/>
                <a:gd name="connsiteY128" fmla="*/ 767068 h 860573"/>
                <a:gd name="connsiteX129" fmla="*/ 410242 w 943165"/>
                <a:gd name="connsiteY129" fmla="*/ 772870 h 860573"/>
                <a:gd name="connsiteX130" fmla="*/ 384048 w 943165"/>
                <a:gd name="connsiteY130" fmla="*/ 773155 h 860573"/>
                <a:gd name="connsiteX131" fmla="*/ 357949 w 943165"/>
                <a:gd name="connsiteY131" fmla="*/ 759553 h 860573"/>
                <a:gd name="connsiteX132" fmla="*/ 310610 w 943165"/>
                <a:gd name="connsiteY132" fmla="*/ 724167 h 860573"/>
                <a:gd name="connsiteX133" fmla="*/ 300419 w 943165"/>
                <a:gd name="connsiteY133" fmla="*/ 724548 h 860573"/>
                <a:gd name="connsiteX134" fmla="*/ 288703 w 943165"/>
                <a:gd name="connsiteY134" fmla="*/ 717414 h 860573"/>
                <a:gd name="connsiteX135" fmla="*/ 244602 w 943165"/>
                <a:gd name="connsiteY135" fmla="*/ 707331 h 860573"/>
                <a:gd name="connsiteX136" fmla="*/ 232600 w 943165"/>
                <a:gd name="connsiteY136" fmla="*/ 700387 h 860573"/>
                <a:gd name="connsiteX137" fmla="*/ 204883 w 943165"/>
                <a:gd name="connsiteY137" fmla="*/ 697438 h 860573"/>
                <a:gd name="connsiteX138" fmla="*/ 193834 w 943165"/>
                <a:gd name="connsiteY138" fmla="*/ 691065 h 860573"/>
                <a:gd name="connsiteX139" fmla="*/ 193834 w 943165"/>
                <a:gd name="connsiteY139" fmla="*/ 691065 h 860573"/>
                <a:gd name="connsiteX140" fmla="*/ 212217 w 943165"/>
                <a:gd name="connsiteY140" fmla="*/ 653301 h 860573"/>
                <a:gd name="connsiteX141" fmla="*/ 215551 w 943165"/>
                <a:gd name="connsiteY141" fmla="*/ 644169 h 860573"/>
                <a:gd name="connsiteX142" fmla="*/ 213074 w 943165"/>
                <a:gd name="connsiteY142" fmla="*/ 642457 h 860573"/>
                <a:gd name="connsiteX143" fmla="*/ 214313 w 943165"/>
                <a:gd name="connsiteY143" fmla="*/ 637226 h 860573"/>
                <a:gd name="connsiteX144" fmla="*/ 218027 w 943165"/>
                <a:gd name="connsiteY144" fmla="*/ 637511 h 860573"/>
                <a:gd name="connsiteX145" fmla="*/ 221456 w 943165"/>
                <a:gd name="connsiteY145" fmla="*/ 621911 h 860573"/>
                <a:gd name="connsiteX146" fmla="*/ 208312 w 943165"/>
                <a:gd name="connsiteY146" fmla="*/ 585194 h 860573"/>
                <a:gd name="connsiteX147" fmla="*/ 239744 w 943165"/>
                <a:gd name="connsiteY147" fmla="*/ 515754 h 860573"/>
                <a:gd name="connsiteX148" fmla="*/ 241554 w 943165"/>
                <a:gd name="connsiteY148" fmla="*/ 500059 h 860573"/>
                <a:gd name="connsiteX149" fmla="*/ 222790 w 943165"/>
                <a:gd name="connsiteY149" fmla="*/ 475517 h 860573"/>
                <a:gd name="connsiteX150" fmla="*/ 216027 w 943165"/>
                <a:gd name="connsiteY150" fmla="*/ 475993 h 860573"/>
                <a:gd name="connsiteX151" fmla="*/ 202121 w 943165"/>
                <a:gd name="connsiteY151" fmla="*/ 482652 h 860573"/>
                <a:gd name="connsiteX152" fmla="*/ 159734 w 943165"/>
                <a:gd name="connsiteY152" fmla="*/ 526503 h 860573"/>
                <a:gd name="connsiteX153" fmla="*/ 136588 w 943165"/>
                <a:gd name="connsiteY153" fmla="*/ 533447 h 860573"/>
                <a:gd name="connsiteX154" fmla="*/ 116776 w 943165"/>
                <a:gd name="connsiteY154" fmla="*/ 532971 h 860573"/>
                <a:gd name="connsiteX155" fmla="*/ 102679 w 943165"/>
                <a:gd name="connsiteY155" fmla="*/ 513757 h 860573"/>
                <a:gd name="connsiteX156" fmla="*/ 93916 w 943165"/>
                <a:gd name="connsiteY156" fmla="*/ 494732 h 860573"/>
                <a:gd name="connsiteX157" fmla="*/ 83725 w 943165"/>
                <a:gd name="connsiteY157" fmla="*/ 489215 h 860573"/>
                <a:gd name="connsiteX158" fmla="*/ 61722 w 943165"/>
                <a:gd name="connsiteY158" fmla="*/ 485981 h 860573"/>
                <a:gd name="connsiteX159" fmla="*/ 51149 w 943165"/>
                <a:gd name="connsiteY159" fmla="*/ 473425 h 860573"/>
                <a:gd name="connsiteX160" fmla="*/ 11335 w 943165"/>
                <a:gd name="connsiteY160" fmla="*/ 449359 h 860573"/>
                <a:gd name="connsiteX161" fmla="*/ 2381 w 943165"/>
                <a:gd name="connsiteY161" fmla="*/ 439846 h 860573"/>
                <a:gd name="connsiteX162" fmla="*/ 0 w 943165"/>
                <a:gd name="connsiteY162" fmla="*/ 425483 h 860573"/>
                <a:gd name="connsiteX163" fmla="*/ 1905 w 943165"/>
                <a:gd name="connsiteY163" fmla="*/ 413497 h 860573"/>
                <a:gd name="connsiteX164" fmla="*/ 13906 w 943165"/>
                <a:gd name="connsiteY164" fmla="*/ 375544 h 860573"/>
                <a:gd name="connsiteX165" fmla="*/ 4096 w 943165"/>
                <a:gd name="connsiteY165" fmla="*/ 346817 h 860573"/>
                <a:gd name="connsiteX166" fmla="*/ 8954 w 943165"/>
                <a:gd name="connsiteY166" fmla="*/ 330741 h 860573"/>
                <a:gd name="connsiteX167" fmla="*/ 3048 w 943165"/>
                <a:gd name="connsiteY167" fmla="*/ 323036 h 860573"/>
                <a:gd name="connsiteX168" fmla="*/ 11335 w 943165"/>
                <a:gd name="connsiteY168" fmla="*/ 307150 h 860573"/>
                <a:gd name="connsiteX169" fmla="*/ 17621 w 943165"/>
                <a:gd name="connsiteY169" fmla="*/ 305248 h 860573"/>
                <a:gd name="connsiteX170" fmla="*/ 39719 w 943165"/>
                <a:gd name="connsiteY170" fmla="*/ 314095 h 860573"/>
                <a:gd name="connsiteX171" fmla="*/ 67723 w 943165"/>
                <a:gd name="connsiteY171" fmla="*/ 308577 h 860573"/>
                <a:gd name="connsiteX172" fmla="*/ 72676 w 943165"/>
                <a:gd name="connsiteY172" fmla="*/ 294880 h 860573"/>
                <a:gd name="connsiteX173" fmla="*/ 80772 w 943165"/>
                <a:gd name="connsiteY173" fmla="*/ 285082 h 860573"/>
                <a:gd name="connsiteX174" fmla="*/ 102489 w 943165"/>
                <a:gd name="connsiteY174" fmla="*/ 277092 h 860573"/>
                <a:gd name="connsiteX175" fmla="*/ 136398 w 943165"/>
                <a:gd name="connsiteY175" fmla="*/ 256831 h 860573"/>
                <a:gd name="connsiteX176" fmla="*/ 169545 w 943165"/>
                <a:gd name="connsiteY176" fmla="*/ 207938 h 860573"/>
                <a:gd name="connsiteX177" fmla="*/ 214694 w 943165"/>
                <a:gd name="connsiteY177" fmla="*/ 192813 h 860573"/>
                <a:gd name="connsiteX178" fmla="*/ 225171 w 943165"/>
                <a:gd name="connsiteY178" fmla="*/ 178164 h 860573"/>
                <a:gd name="connsiteX179" fmla="*/ 236411 w 943165"/>
                <a:gd name="connsiteY179" fmla="*/ 150008 h 860573"/>
                <a:gd name="connsiteX180" fmla="*/ 226790 w 943165"/>
                <a:gd name="connsiteY180" fmla="*/ 138784 h 860573"/>
                <a:gd name="connsiteX181" fmla="*/ 234696 w 943165"/>
                <a:gd name="connsiteY181" fmla="*/ 105966 h 860573"/>
                <a:gd name="connsiteX182" fmla="*/ 240792 w 943165"/>
                <a:gd name="connsiteY182" fmla="*/ 100069 h 860573"/>
                <a:gd name="connsiteX183" fmla="*/ 258604 w 943165"/>
                <a:gd name="connsiteY183" fmla="*/ 95503 h 860573"/>
                <a:gd name="connsiteX184" fmla="*/ 271558 w 943165"/>
                <a:gd name="connsiteY184" fmla="*/ 87132 h 860573"/>
                <a:gd name="connsiteX185" fmla="*/ 280321 w 943165"/>
                <a:gd name="connsiteY185" fmla="*/ 70200 h 860573"/>
                <a:gd name="connsiteX186" fmla="*/ 282321 w 943165"/>
                <a:gd name="connsiteY186" fmla="*/ 56027 h 860573"/>
                <a:gd name="connsiteX187" fmla="*/ 288703 w 943165"/>
                <a:gd name="connsiteY187" fmla="*/ 51081 h 860573"/>
                <a:gd name="connsiteX188" fmla="*/ 303752 w 943165"/>
                <a:gd name="connsiteY188" fmla="*/ 51747 h 860573"/>
                <a:gd name="connsiteX189" fmla="*/ 313087 w 943165"/>
                <a:gd name="connsiteY189" fmla="*/ 46991 h 860573"/>
                <a:gd name="connsiteX190" fmla="*/ 319659 w 943165"/>
                <a:gd name="connsiteY190" fmla="*/ 30629 h 860573"/>
                <a:gd name="connsiteX191" fmla="*/ 330994 w 943165"/>
                <a:gd name="connsiteY191" fmla="*/ 21117 h 860573"/>
                <a:gd name="connsiteX192" fmla="*/ 334423 w 943165"/>
                <a:gd name="connsiteY192" fmla="*/ 4185 h 86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943165" h="860573">
                  <a:moveTo>
                    <a:pt x="342138" y="0"/>
                  </a:moveTo>
                  <a:lnTo>
                    <a:pt x="358521" y="22068"/>
                  </a:lnTo>
                  <a:lnTo>
                    <a:pt x="368522" y="20261"/>
                  </a:lnTo>
                  <a:lnTo>
                    <a:pt x="381762" y="25017"/>
                  </a:lnTo>
                  <a:lnTo>
                    <a:pt x="377190" y="39951"/>
                  </a:lnTo>
                  <a:lnTo>
                    <a:pt x="383762" y="42425"/>
                  </a:lnTo>
                  <a:lnTo>
                    <a:pt x="383286" y="45564"/>
                  </a:lnTo>
                  <a:lnTo>
                    <a:pt x="371856" y="60498"/>
                  </a:lnTo>
                  <a:lnTo>
                    <a:pt x="374618" y="68203"/>
                  </a:lnTo>
                  <a:lnTo>
                    <a:pt x="391668" y="84469"/>
                  </a:lnTo>
                  <a:lnTo>
                    <a:pt x="390430" y="98071"/>
                  </a:lnTo>
                  <a:lnTo>
                    <a:pt x="414052" y="127845"/>
                  </a:lnTo>
                  <a:lnTo>
                    <a:pt x="422434" y="149247"/>
                  </a:lnTo>
                  <a:lnTo>
                    <a:pt x="420433" y="190816"/>
                  </a:lnTo>
                  <a:lnTo>
                    <a:pt x="429673" y="204704"/>
                  </a:lnTo>
                  <a:lnTo>
                    <a:pt x="430721" y="213170"/>
                  </a:lnTo>
                  <a:lnTo>
                    <a:pt x="419767" y="266438"/>
                  </a:lnTo>
                  <a:lnTo>
                    <a:pt x="424624" y="278519"/>
                  </a:lnTo>
                  <a:lnTo>
                    <a:pt x="427006" y="317424"/>
                  </a:lnTo>
                  <a:lnTo>
                    <a:pt x="432340" y="333119"/>
                  </a:lnTo>
                  <a:lnTo>
                    <a:pt x="444151" y="347102"/>
                  </a:lnTo>
                  <a:lnTo>
                    <a:pt x="458438" y="353951"/>
                  </a:lnTo>
                  <a:lnTo>
                    <a:pt x="480727" y="327316"/>
                  </a:lnTo>
                  <a:lnTo>
                    <a:pt x="517874" y="334356"/>
                  </a:lnTo>
                  <a:lnTo>
                    <a:pt x="517874" y="334356"/>
                  </a:lnTo>
                  <a:lnTo>
                    <a:pt x="526447" y="344439"/>
                  </a:lnTo>
                  <a:lnTo>
                    <a:pt x="527780" y="364034"/>
                  </a:lnTo>
                  <a:lnTo>
                    <a:pt x="537591" y="371453"/>
                  </a:lnTo>
                  <a:lnTo>
                    <a:pt x="542163" y="382392"/>
                  </a:lnTo>
                  <a:lnTo>
                    <a:pt x="539020" y="416922"/>
                  </a:lnTo>
                  <a:lnTo>
                    <a:pt x="541115" y="445269"/>
                  </a:lnTo>
                  <a:lnTo>
                    <a:pt x="543020" y="451832"/>
                  </a:lnTo>
                  <a:lnTo>
                    <a:pt x="553403" y="460583"/>
                  </a:lnTo>
                  <a:lnTo>
                    <a:pt x="593407" y="473615"/>
                  </a:lnTo>
                  <a:lnTo>
                    <a:pt x="624554" y="476088"/>
                  </a:lnTo>
                  <a:lnTo>
                    <a:pt x="645509" y="483032"/>
                  </a:lnTo>
                  <a:lnTo>
                    <a:pt x="651700" y="478942"/>
                  </a:lnTo>
                  <a:lnTo>
                    <a:pt x="651224" y="469144"/>
                  </a:lnTo>
                  <a:lnTo>
                    <a:pt x="660463" y="463817"/>
                  </a:lnTo>
                  <a:lnTo>
                    <a:pt x="666369" y="466956"/>
                  </a:lnTo>
                  <a:lnTo>
                    <a:pt x="674084" y="479227"/>
                  </a:lnTo>
                  <a:lnTo>
                    <a:pt x="690181" y="484554"/>
                  </a:lnTo>
                  <a:lnTo>
                    <a:pt x="703326" y="494827"/>
                  </a:lnTo>
                  <a:lnTo>
                    <a:pt x="711232" y="505956"/>
                  </a:lnTo>
                  <a:lnTo>
                    <a:pt x="719995" y="530022"/>
                  </a:lnTo>
                  <a:lnTo>
                    <a:pt x="740569" y="557132"/>
                  </a:lnTo>
                  <a:lnTo>
                    <a:pt x="757523" y="554945"/>
                  </a:lnTo>
                  <a:lnTo>
                    <a:pt x="776573" y="558654"/>
                  </a:lnTo>
                  <a:lnTo>
                    <a:pt x="798671" y="557988"/>
                  </a:lnTo>
                  <a:lnTo>
                    <a:pt x="805434" y="550379"/>
                  </a:lnTo>
                  <a:lnTo>
                    <a:pt x="823436" y="561698"/>
                  </a:lnTo>
                  <a:lnTo>
                    <a:pt x="843820" y="557418"/>
                  </a:lnTo>
                  <a:lnTo>
                    <a:pt x="852964" y="559035"/>
                  </a:lnTo>
                  <a:lnTo>
                    <a:pt x="852964" y="559035"/>
                  </a:lnTo>
                  <a:lnTo>
                    <a:pt x="855726" y="567881"/>
                  </a:lnTo>
                  <a:lnTo>
                    <a:pt x="860774" y="570355"/>
                  </a:lnTo>
                  <a:lnTo>
                    <a:pt x="883253" y="569974"/>
                  </a:lnTo>
                  <a:lnTo>
                    <a:pt x="925449" y="583006"/>
                  </a:lnTo>
                  <a:lnTo>
                    <a:pt x="931736" y="589950"/>
                  </a:lnTo>
                  <a:lnTo>
                    <a:pt x="943165" y="623813"/>
                  </a:lnTo>
                  <a:lnTo>
                    <a:pt x="919067" y="624289"/>
                  </a:lnTo>
                  <a:lnTo>
                    <a:pt x="908875" y="631138"/>
                  </a:lnTo>
                  <a:lnTo>
                    <a:pt x="911923" y="655394"/>
                  </a:lnTo>
                  <a:lnTo>
                    <a:pt x="909447" y="661767"/>
                  </a:lnTo>
                  <a:lnTo>
                    <a:pt x="905542" y="664431"/>
                  </a:lnTo>
                  <a:lnTo>
                    <a:pt x="884872" y="661958"/>
                  </a:lnTo>
                  <a:lnTo>
                    <a:pt x="882301" y="665857"/>
                  </a:lnTo>
                  <a:lnTo>
                    <a:pt x="885920" y="669472"/>
                  </a:lnTo>
                  <a:lnTo>
                    <a:pt x="896683" y="669472"/>
                  </a:lnTo>
                  <a:lnTo>
                    <a:pt x="891159" y="674513"/>
                  </a:lnTo>
                  <a:lnTo>
                    <a:pt x="894493" y="676987"/>
                  </a:lnTo>
                  <a:lnTo>
                    <a:pt x="893255" y="688687"/>
                  </a:lnTo>
                  <a:lnTo>
                    <a:pt x="898874" y="695536"/>
                  </a:lnTo>
                  <a:lnTo>
                    <a:pt x="903161" y="694489"/>
                  </a:lnTo>
                  <a:lnTo>
                    <a:pt x="903446" y="699055"/>
                  </a:lnTo>
                  <a:lnTo>
                    <a:pt x="914781" y="709614"/>
                  </a:lnTo>
                  <a:lnTo>
                    <a:pt x="898588" y="717128"/>
                  </a:lnTo>
                  <a:lnTo>
                    <a:pt x="895826" y="724929"/>
                  </a:lnTo>
                  <a:lnTo>
                    <a:pt x="885730" y="724358"/>
                  </a:lnTo>
                  <a:lnTo>
                    <a:pt x="886206" y="731016"/>
                  </a:lnTo>
                  <a:lnTo>
                    <a:pt x="874205" y="731016"/>
                  </a:lnTo>
                  <a:lnTo>
                    <a:pt x="872299" y="739197"/>
                  </a:lnTo>
                  <a:lnTo>
                    <a:pt x="880777" y="770682"/>
                  </a:lnTo>
                  <a:lnTo>
                    <a:pt x="893445" y="772775"/>
                  </a:lnTo>
                  <a:lnTo>
                    <a:pt x="894779" y="804546"/>
                  </a:lnTo>
                  <a:lnTo>
                    <a:pt x="894779" y="804546"/>
                  </a:lnTo>
                  <a:lnTo>
                    <a:pt x="878776" y="804356"/>
                  </a:lnTo>
                  <a:lnTo>
                    <a:pt x="863727" y="821858"/>
                  </a:lnTo>
                  <a:lnTo>
                    <a:pt x="851059" y="850015"/>
                  </a:lnTo>
                  <a:lnTo>
                    <a:pt x="842296" y="837554"/>
                  </a:lnTo>
                  <a:lnTo>
                    <a:pt x="829437" y="860193"/>
                  </a:lnTo>
                  <a:lnTo>
                    <a:pt x="819150" y="860573"/>
                  </a:lnTo>
                  <a:lnTo>
                    <a:pt x="806387" y="850110"/>
                  </a:lnTo>
                  <a:lnTo>
                    <a:pt x="795528" y="827280"/>
                  </a:lnTo>
                  <a:lnTo>
                    <a:pt x="774001" y="834414"/>
                  </a:lnTo>
                  <a:lnTo>
                    <a:pt x="774001" y="834414"/>
                  </a:lnTo>
                  <a:lnTo>
                    <a:pt x="765620" y="831941"/>
                  </a:lnTo>
                  <a:lnTo>
                    <a:pt x="757809" y="818053"/>
                  </a:lnTo>
                  <a:lnTo>
                    <a:pt x="727138" y="786187"/>
                  </a:lnTo>
                  <a:lnTo>
                    <a:pt x="717709" y="765260"/>
                  </a:lnTo>
                  <a:lnTo>
                    <a:pt x="713137" y="767924"/>
                  </a:lnTo>
                  <a:lnTo>
                    <a:pt x="705517" y="765641"/>
                  </a:lnTo>
                  <a:lnTo>
                    <a:pt x="700183" y="769160"/>
                  </a:lnTo>
                  <a:lnTo>
                    <a:pt x="690086" y="795509"/>
                  </a:lnTo>
                  <a:lnTo>
                    <a:pt x="684562" y="792085"/>
                  </a:lnTo>
                  <a:lnTo>
                    <a:pt x="666083" y="796841"/>
                  </a:lnTo>
                  <a:lnTo>
                    <a:pt x="642366" y="794463"/>
                  </a:lnTo>
                  <a:lnTo>
                    <a:pt x="636365" y="788185"/>
                  </a:lnTo>
                  <a:lnTo>
                    <a:pt x="630746" y="770207"/>
                  </a:lnTo>
                  <a:lnTo>
                    <a:pt x="616363" y="760694"/>
                  </a:lnTo>
                  <a:lnTo>
                    <a:pt x="605885" y="760314"/>
                  </a:lnTo>
                  <a:lnTo>
                    <a:pt x="604171" y="764880"/>
                  </a:lnTo>
                  <a:lnTo>
                    <a:pt x="606838" y="769160"/>
                  </a:lnTo>
                  <a:lnTo>
                    <a:pt x="592169" y="772775"/>
                  </a:lnTo>
                  <a:lnTo>
                    <a:pt x="597789" y="778197"/>
                  </a:lnTo>
                  <a:lnTo>
                    <a:pt x="597789" y="778197"/>
                  </a:lnTo>
                  <a:lnTo>
                    <a:pt x="572643" y="790848"/>
                  </a:lnTo>
                  <a:lnTo>
                    <a:pt x="557308" y="790468"/>
                  </a:lnTo>
                  <a:lnTo>
                    <a:pt x="550831" y="782478"/>
                  </a:lnTo>
                  <a:lnTo>
                    <a:pt x="547116" y="787614"/>
                  </a:lnTo>
                  <a:lnTo>
                    <a:pt x="529876" y="789231"/>
                  </a:lnTo>
                  <a:lnTo>
                    <a:pt x="513683" y="768970"/>
                  </a:lnTo>
                  <a:lnTo>
                    <a:pt x="509111" y="769826"/>
                  </a:lnTo>
                  <a:lnTo>
                    <a:pt x="506539" y="763263"/>
                  </a:lnTo>
                  <a:lnTo>
                    <a:pt x="476536" y="744238"/>
                  </a:lnTo>
                  <a:lnTo>
                    <a:pt x="439483" y="732063"/>
                  </a:lnTo>
                  <a:lnTo>
                    <a:pt x="429196" y="739007"/>
                  </a:lnTo>
                  <a:lnTo>
                    <a:pt x="423291" y="756414"/>
                  </a:lnTo>
                  <a:lnTo>
                    <a:pt x="424720" y="767068"/>
                  </a:lnTo>
                  <a:lnTo>
                    <a:pt x="410242" y="772870"/>
                  </a:lnTo>
                  <a:lnTo>
                    <a:pt x="384048" y="773155"/>
                  </a:lnTo>
                  <a:lnTo>
                    <a:pt x="357949" y="759553"/>
                  </a:lnTo>
                  <a:lnTo>
                    <a:pt x="310610" y="724167"/>
                  </a:lnTo>
                  <a:lnTo>
                    <a:pt x="300419" y="724548"/>
                  </a:lnTo>
                  <a:lnTo>
                    <a:pt x="288703" y="717414"/>
                  </a:lnTo>
                  <a:lnTo>
                    <a:pt x="244602" y="707331"/>
                  </a:lnTo>
                  <a:lnTo>
                    <a:pt x="232600" y="700387"/>
                  </a:lnTo>
                  <a:lnTo>
                    <a:pt x="204883" y="697438"/>
                  </a:lnTo>
                  <a:lnTo>
                    <a:pt x="193834" y="691065"/>
                  </a:lnTo>
                  <a:lnTo>
                    <a:pt x="193834" y="691065"/>
                  </a:lnTo>
                  <a:lnTo>
                    <a:pt x="212217" y="653301"/>
                  </a:lnTo>
                  <a:lnTo>
                    <a:pt x="215551" y="644169"/>
                  </a:lnTo>
                  <a:lnTo>
                    <a:pt x="213074" y="642457"/>
                  </a:lnTo>
                  <a:lnTo>
                    <a:pt x="214313" y="637226"/>
                  </a:lnTo>
                  <a:lnTo>
                    <a:pt x="218027" y="637511"/>
                  </a:lnTo>
                  <a:lnTo>
                    <a:pt x="221456" y="621911"/>
                  </a:lnTo>
                  <a:lnTo>
                    <a:pt x="208312" y="585194"/>
                  </a:lnTo>
                  <a:lnTo>
                    <a:pt x="239744" y="515754"/>
                  </a:lnTo>
                  <a:lnTo>
                    <a:pt x="241554" y="500059"/>
                  </a:lnTo>
                  <a:lnTo>
                    <a:pt x="222790" y="475517"/>
                  </a:lnTo>
                  <a:lnTo>
                    <a:pt x="216027" y="475993"/>
                  </a:lnTo>
                  <a:lnTo>
                    <a:pt x="202121" y="482652"/>
                  </a:lnTo>
                  <a:lnTo>
                    <a:pt x="159734" y="526503"/>
                  </a:lnTo>
                  <a:lnTo>
                    <a:pt x="136588" y="533447"/>
                  </a:lnTo>
                  <a:lnTo>
                    <a:pt x="116776" y="532971"/>
                  </a:lnTo>
                  <a:lnTo>
                    <a:pt x="102679" y="513757"/>
                  </a:lnTo>
                  <a:lnTo>
                    <a:pt x="93916" y="494732"/>
                  </a:lnTo>
                  <a:lnTo>
                    <a:pt x="83725" y="489215"/>
                  </a:lnTo>
                  <a:lnTo>
                    <a:pt x="61722" y="485981"/>
                  </a:lnTo>
                  <a:lnTo>
                    <a:pt x="51149" y="473425"/>
                  </a:lnTo>
                  <a:lnTo>
                    <a:pt x="11335" y="449359"/>
                  </a:lnTo>
                  <a:lnTo>
                    <a:pt x="2381" y="439846"/>
                  </a:lnTo>
                  <a:lnTo>
                    <a:pt x="0" y="425483"/>
                  </a:lnTo>
                  <a:lnTo>
                    <a:pt x="1905" y="413497"/>
                  </a:lnTo>
                  <a:lnTo>
                    <a:pt x="13906" y="375544"/>
                  </a:lnTo>
                  <a:lnTo>
                    <a:pt x="4096" y="346817"/>
                  </a:lnTo>
                  <a:lnTo>
                    <a:pt x="8954" y="330741"/>
                  </a:lnTo>
                  <a:lnTo>
                    <a:pt x="3048" y="323036"/>
                  </a:lnTo>
                  <a:lnTo>
                    <a:pt x="11335" y="307150"/>
                  </a:lnTo>
                  <a:lnTo>
                    <a:pt x="17621" y="305248"/>
                  </a:lnTo>
                  <a:lnTo>
                    <a:pt x="39719" y="314095"/>
                  </a:lnTo>
                  <a:lnTo>
                    <a:pt x="67723" y="308577"/>
                  </a:lnTo>
                  <a:lnTo>
                    <a:pt x="72676" y="294880"/>
                  </a:lnTo>
                  <a:lnTo>
                    <a:pt x="80772" y="285082"/>
                  </a:lnTo>
                  <a:lnTo>
                    <a:pt x="102489" y="277092"/>
                  </a:lnTo>
                  <a:lnTo>
                    <a:pt x="136398" y="256831"/>
                  </a:lnTo>
                  <a:lnTo>
                    <a:pt x="169545" y="207938"/>
                  </a:lnTo>
                  <a:lnTo>
                    <a:pt x="214694" y="192813"/>
                  </a:lnTo>
                  <a:lnTo>
                    <a:pt x="225171" y="178164"/>
                  </a:lnTo>
                  <a:lnTo>
                    <a:pt x="236411" y="150008"/>
                  </a:lnTo>
                  <a:lnTo>
                    <a:pt x="226790" y="138784"/>
                  </a:lnTo>
                  <a:lnTo>
                    <a:pt x="234696" y="105966"/>
                  </a:lnTo>
                  <a:lnTo>
                    <a:pt x="240792" y="100069"/>
                  </a:lnTo>
                  <a:lnTo>
                    <a:pt x="258604" y="95503"/>
                  </a:lnTo>
                  <a:lnTo>
                    <a:pt x="271558" y="87132"/>
                  </a:lnTo>
                  <a:lnTo>
                    <a:pt x="280321" y="70200"/>
                  </a:lnTo>
                  <a:lnTo>
                    <a:pt x="282321" y="56027"/>
                  </a:lnTo>
                  <a:lnTo>
                    <a:pt x="288703" y="51081"/>
                  </a:lnTo>
                  <a:lnTo>
                    <a:pt x="303752" y="51747"/>
                  </a:lnTo>
                  <a:lnTo>
                    <a:pt x="313087" y="46991"/>
                  </a:lnTo>
                  <a:lnTo>
                    <a:pt x="319659" y="30629"/>
                  </a:lnTo>
                  <a:lnTo>
                    <a:pt x="330994" y="21117"/>
                  </a:lnTo>
                  <a:lnTo>
                    <a:pt x="334423" y="418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5" name="Forma libre 44">
              <a:extLst>
                <a:ext uri="{FF2B5EF4-FFF2-40B4-BE49-F238E27FC236}">
                  <a16:creationId xmlns:a16="http://schemas.microsoft.com/office/drawing/2014/main" id="{C309700C-02C4-83C9-ACED-781AAD58E92C}"/>
                </a:ext>
              </a:extLst>
            </p:cNvPr>
            <p:cNvSpPr/>
            <p:nvPr/>
          </p:nvSpPr>
          <p:spPr>
            <a:xfrm>
              <a:off x="7226656" y="2261197"/>
              <a:ext cx="853809" cy="1052170"/>
            </a:xfrm>
            <a:custGeom>
              <a:avLst/>
              <a:gdLst>
                <a:gd name="connsiteX0" fmla="*/ 894207 w 966025"/>
                <a:gd name="connsiteY0" fmla="*/ 1146226 h 1190457"/>
                <a:gd name="connsiteX1" fmla="*/ 898207 w 966025"/>
                <a:gd name="connsiteY1" fmla="*/ 1146797 h 1190457"/>
                <a:gd name="connsiteX2" fmla="*/ 903351 w 966025"/>
                <a:gd name="connsiteY2" fmla="*/ 1155738 h 1190457"/>
                <a:gd name="connsiteX3" fmla="*/ 899065 w 966025"/>
                <a:gd name="connsiteY3" fmla="*/ 1162682 h 1190457"/>
                <a:gd name="connsiteX4" fmla="*/ 894207 w 966025"/>
                <a:gd name="connsiteY4" fmla="*/ 1146226 h 1190457"/>
                <a:gd name="connsiteX5" fmla="*/ 312039 w 966025"/>
                <a:gd name="connsiteY5" fmla="*/ 524125 h 1190457"/>
                <a:gd name="connsiteX6" fmla="*/ 323183 w 966025"/>
                <a:gd name="connsiteY6" fmla="*/ 536966 h 1190457"/>
                <a:gd name="connsiteX7" fmla="*/ 327946 w 966025"/>
                <a:gd name="connsiteY7" fmla="*/ 535159 h 1190457"/>
                <a:gd name="connsiteX8" fmla="*/ 330517 w 966025"/>
                <a:gd name="connsiteY8" fmla="*/ 538108 h 1190457"/>
                <a:gd name="connsiteX9" fmla="*/ 330613 w 966025"/>
                <a:gd name="connsiteY9" fmla="*/ 546669 h 1190457"/>
                <a:gd name="connsiteX10" fmla="*/ 336232 w 966025"/>
                <a:gd name="connsiteY10" fmla="*/ 557418 h 1190457"/>
                <a:gd name="connsiteX11" fmla="*/ 333661 w 966025"/>
                <a:gd name="connsiteY11" fmla="*/ 583101 h 1190457"/>
                <a:gd name="connsiteX12" fmla="*/ 329089 w 966025"/>
                <a:gd name="connsiteY12" fmla="*/ 583006 h 1190457"/>
                <a:gd name="connsiteX13" fmla="*/ 322516 w 966025"/>
                <a:gd name="connsiteY13" fmla="*/ 562935 h 1190457"/>
                <a:gd name="connsiteX14" fmla="*/ 312230 w 966025"/>
                <a:gd name="connsiteY14" fmla="*/ 551806 h 1190457"/>
                <a:gd name="connsiteX15" fmla="*/ 312039 w 966025"/>
                <a:gd name="connsiteY15" fmla="*/ 524125 h 1190457"/>
                <a:gd name="connsiteX16" fmla="*/ 266129 w 966025"/>
                <a:gd name="connsiteY16" fmla="*/ 504625 h 1190457"/>
                <a:gd name="connsiteX17" fmla="*/ 279559 w 966025"/>
                <a:gd name="connsiteY17" fmla="*/ 513471 h 1190457"/>
                <a:gd name="connsiteX18" fmla="*/ 313754 w 966025"/>
                <a:gd name="connsiteY18" fmla="*/ 556847 h 1190457"/>
                <a:gd name="connsiteX19" fmla="*/ 320707 w 966025"/>
                <a:gd name="connsiteY19" fmla="*/ 567691 h 1190457"/>
                <a:gd name="connsiteX20" fmla="*/ 321183 w 966025"/>
                <a:gd name="connsiteY20" fmla="*/ 580818 h 1190457"/>
                <a:gd name="connsiteX21" fmla="*/ 317468 w 966025"/>
                <a:gd name="connsiteY21" fmla="*/ 582340 h 1190457"/>
                <a:gd name="connsiteX22" fmla="*/ 291751 w 966025"/>
                <a:gd name="connsiteY22" fmla="*/ 533447 h 1190457"/>
                <a:gd name="connsiteX23" fmla="*/ 264890 w 966025"/>
                <a:gd name="connsiteY23" fmla="*/ 508810 h 1190457"/>
                <a:gd name="connsiteX24" fmla="*/ 266129 w 966025"/>
                <a:gd name="connsiteY24" fmla="*/ 504625 h 1190457"/>
                <a:gd name="connsiteX25" fmla="*/ 260890 w 966025"/>
                <a:gd name="connsiteY25" fmla="*/ 482747 h 1190457"/>
                <a:gd name="connsiteX26" fmla="*/ 277844 w 966025"/>
                <a:gd name="connsiteY26" fmla="*/ 494542 h 1190457"/>
                <a:gd name="connsiteX27" fmla="*/ 279844 w 966025"/>
                <a:gd name="connsiteY27" fmla="*/ 499964 h 1190457"/>
                <a:gd name="connsiteX28" fmla="*/ 264033 w 966025"/>
                <a:gd name="connsiteY28" fmla="*/ 492354 h 1190457"/>
                <a:gd name="connsiteX29" fmla="*/ 260890 w 966025"/>
                <a:gd name="connsiteY29" fmla="*/ 482747 h 1190457"/>
                <a:gd name="connsiteX30" fmla="*/ 55340 w 966025"/>
                <a:gd name="connsiteY30" fmla="*/ 189769 h 1190457"/>
                <a:gd name="connsiteX31" fmla="*/ 65151 w 966025"/>
                <a:gd name="connsiteY31" fmla="*/ 190911 h 1190457"/>
                <a:gd name="connsiteX32" fmla="*/ 65151 w 966025"/>
                <a:gd name="connsiteY32" fmla="*/ 190911 h 1190457"/>
                <a:gd name="connsiteX33" fmla="*/ 69533 w 966025"/>
                <a:gd name="connsiteY33" fmla="*/ 194525 h 1190457"/>
                <a:gd name="connsiteX34" fmla="*/ 68294 w 966025"/>
                <a:gd name="connsiteY34" fmla="*/ 204133 h 1190457"/>
                <a:gd name="connsiteX35" fmla="*/ 64675 w 966025"/>
                <a:gd name="connsiteY35" fmla="*/ 206796 h 1190457"/>
                <a:gd name="connsiteX36" fmla="*/ 81629 w 966025"/>
                <a:gd name="connsiteY36" fmla="*/ 220779 h 1190457"/>
                <a:gd name="connsiteX37" fmla="*/ 78296 w 966025"/>
                <a:gd name="connsiteY37" fmla="*/ 209935 h 1190457"/>
                <a:gd name="connsiteX38" fmla="*/ 85630 w 966025"/>
                <a:gd name="connsiteY38" fmla="*/ 203847 h 1190457"/>
                <a:gd name="connsiteX39" fmla="*/ 84010 w 966025"/>
                <a:gd name="connsiteY39" fmla="*/ 199377 h 1190457"/>
                <a:gd name="connsiteX40" fmla="*/ 81058 w 966025"/>
                <a:gd name="connsiteY40" fmla="*/ 202040 h 1190457"/>
                <a:gd name="connsiteX41" fmla="*/ 76676 w 966025"/>
                <a:gd name="connsiteY41" fmla="*/ 199662 h 1190457"/>
                <a:gd name="connsiteX42" fmla="*/ 67913 w 966025"/>
                <a:gd name="connsiteY42" fmla="*/ 182540 h 1190457"/>
                <a:gd name="connsiteX43" fmla="*/ 67723 w 966025"/>
                <a:gd name="connsiteY43" fmla="*/ 175501 h 1190457"/>
                <a:gd name="connsiteX44" fmla="*/ 67723 w 966025"/>
                <a:gd name="connsiteY44" fmla="*/ 175501 h 1190457"/>
                <a:gd name="connsiteX45" fmla="*/ 66294 w 966025"/>
                <a:gd name="connsiteY45" fmla="*/ 160662 h 1190457"/>
                <a:gd name="connsiteX46" fmla="*/ 69056 w 966025"/>
                <a:gd name="connsiteY46" fmla="*/ 158855 h 1190457"/>
                <a:gd name="connsiteX47" fmla="*/ 71342 w 966025"/>
                <a:gd name="connsiteY47" fmla="*/ 176642 h 1190457"/>
                <a:gd name="connsiteX48" fmla="*/ 75057 w 966025"/>
                <a:gd name="connsiteY48" fmla="*/ 178259 h 1190457"/>
                <a:gd name="connsiteX49" fmla="*/ 79819 w 966025"/>
                <a:gd name="connsiteY49" fmla="*/ 169318 h 1190457"/>
                <a:gd name="connsiteX50" fmla="*/ 87344 w 966025"/>
                <a:gd name="connsiteY50" fmla="*/ 177974 h 1190457"/>
                <a:gd name="connsiteX51" fmla="*/ 88583 w 966025"/>
                <a:gd name="connsiteY51" fmla="*/ 185394 h 1190457"/>
                <a:gd name="connsiteX52" fmla="*/ 93154 w 966025"/>
                <a:gd name="connsiteY52" fmla="*/ 184633 h 1190457"/>
                <a:gd name="connsiteX53" fmla="*/ 92678 w 966025"/>
                <a:gd name="connsiteY53" fmla="*/ 192338 h 1190457"/>
                <a:gd name="connsiteX54" fmla="*/ 95917 w 966025"/>
                <a:gd name="connsiteY54" fmla="*/ 195667 h 1190457"/>
                <a:gd name="connsiteX55" fmla="*/ 123825 w 966025"/>
                <a:gd name="connsiteY55" fmla="*/ 179496 h 1190457"/>
                <a:gd name="connsiteX56" fmla="*/ 136017 w 966025"/>
                <a:gd name="connsiteY56" fmla="*/ 168367 h 1190457"/>
                <a:gd name="connsiteX57" fmla="*/ 155067 w 966025"/>
                <a:gd name="connsiteY57" fmla="*/ 162850 h 1190457"/>
                <a:gd name="connsiteX58" fmla="*/ 156115 w 966025"/>
                <a:gd name="connsiteY58" fmla="*/ 139164 h 1190457"/>
                <a:gd name="connsiteX59" fmla="*/ 160592 w 966025"/>
                <a:gd name="connsiteY59" fmla="*/ 130888 h 1190457"/>
                <a:gd name="connsiteX60" fmla="*/ 199549 w 966025"/>
                <a:gd name="connsiteY60" fmla="*/ 121567 h 1190457"/>
                <a:gd name="connsiteX61" fmla="*/ 219170 w 966025"/>
                <a:gd name="connsiteY61" fmla="*/ 84849 h 1190457"/>
                <a:gd name="connsiteX62" fmla="*/ 236887 w 966025"/>
                <a:gd name="connsiteY62" fmla="*/ 79617 h 1190457"/>
                <a:gd name="connsiteX63" fmla="*/ 234125 w 966025"/>
                <a:gd name="connsiteY63" fmla="*/ 55932 h 1190457"/>
                <a:gd name="connsiteX64" fmla="*/ 263842 w 966025"/>
                <a:gd name="connsiteY64" fmla="*/ 19024 h 1190457"/>
                <a:gd name="connsiteX65" fmla="*/ 266795 w 966025"/>
                <a:gd name="connsiteY65" fmla="*/ 2093 h 1190457"/>
                <a:gd name="connsiteX66" fmla="*/ 266795 w 966025"/>
                <a:gd name="connsiteY66" fmla="*/ 2093 h 1190457"/>
                <a:gd name="connsiteX67" fmla="*/ 313277 w 966025"/>
                <a:gd name="connsiteY67" fmla="*/ 0 h 1190457"/>
                <a:gd name="connsiteX68" fmla="*/ 319754 w 966025"/>
                <a:gd name="connsiteY68" fmla="*/ 3615 h 1190457"/>
                <a:gd name="connsiteX69" fmla="*/ 320897 w 966025"/>
                <a:gd name="connsiteY69" fmla="*/ 31200 h 1190457"/>
                <a:gd name="connsiteX70" fmla="*/ 326803 w 966025"/>
                <a:gd name="connsiteY70" fmla="*/ 33483 h 1190457"/>
                <a:gd name="connsiteX71" fmla="*/ 338423 w 966025"/>
                <a:gd name="connsiteY71" fmla="*/ 31010 h 1190457"/>
                <a:gd name="connsiteX72" fmla="*/ 348424 w 966025"/>
                <a:gd name="connsiteY72" fmla="*/ 53173 h 1190457"/>
                <a:gd name="connsiteX73" fmla="*/ 344614 w 966025"/>
                <a:gd name="connsiteY73" fmla="*/ 74671 h 1190457"/>
                <a:gd name="connsiteX74" fmla="*/ 349377 w 966025"/>
                <a:gd name="connsiteY74" fmla="*/ 82471 h 1190457"/>
                <a:gd name="connsiteX75" fmla="*/ 344614 w 966025"/>
                <a:gd name="connsiteY75" fmla="*/ 101591 h 1190457"/>
                <a:gd name="connsiteX76" fmla="*/ 347758 w 966025"/>
                <a:gd name="connsiteY76" fmla="*/ 111959 h 1190457"/>
                <a:gd name="connsiteX77" fmla="*/ 361188 w 966025"/>
                <a:gd name="connsiteY77" fmla="*/ 120615 h 1190457"/>
                <a:gd name="connsiteX78" fmla="*/ 361855 w 966025"/>
                <a:gd name="connsiteY78" fmla="*/ 138498 h 1190457"/>
                <a:gd name="connsiteX79" fmla="*/ 391478 w 966025"/>
                <a:gd name="connsiteY79" fmla="*/ 186250 h 1190457"/>
                <a:gd name="connsiteX80" fmla="*/ 403098 w 966025"/>
                <a:gd name="connsiteY80" fmla="*/ 230767 h 1190457"/>
                <a:gd name="connsiteX81" fmla="*/ 439388 w 966025"/>
                <a:gd name="connsiteY81" fmla="*/ 241516 h 1190457"/>
                <a:gd name="connsiteX82" fmla="*/ 469773 w 966025"/>
                <a:gd name="connsiteY82" fmla="*/ 244465 h 1190457"/>
                <a:gd name="connsiteX83" fmla="*/ 492252 w 966025"/>
                <a:gd name="connsiteY83" fmla="*/ 251123 h 1190457"/>
                <a:gd name="connsiteX84" fmla="*/ 519779 w 966025"/>
                <a:gd name="connsiteY84" fmla="*/ 297543 h 1190457"/>
                <a:gd name="connsiteX85" fmla="*/ 525399 w 966025"/>
                <a:gd name="connsiteY85" fmla="*/ 328268 h 1190457"/>
                <a:gd name="connsiteX86" fmla="*/ 545782 w 966025"/>
                <a:gd name="connsiteY86" fmla="*/ 354807 h 1190457"/>
                <a:gd name="connsiteX87" fmla="*/ 545782 w 966025"/>
                <a:gd name="connsiteY87" fmla="*/ 354807 h 1190457"/>
                <a:gd name="connsiteX88" fmla="*/ 546354 w 966025"/>
                <a:gd name="connsiteY88" fmla="*/ 361180 h 1190457"/>
                <a:gd name="connsiteX89" fmla="*/ 553307 w 966025"/>
                <a:gd name="connsiteY89" fmla="*/ 359658 h 1190457"/>
                <a:gd name="connsiteX90" fmla="*/ 554831 w 966025"/>
                <a:gd name="connsiteY90" fmla="*/ 366602 h 1190457"/>
                <a:gd name="connsiteX91" fmla="*/ 543401 w 966025"/>
                <a:gd name="connsiteY91" fmla="*/ 373927 h 1190457"/>
                <a:gd name="connsiteX92" fmla="*/ 526923 w 966025"/>
                <a:gd name="connsiteY92" fmla="*/ 394948 h 1190457"/>
                <a:gd name="connsiteX93" fmla="*/ 532638 w 966025"/>
                <a:gd name="connsiteY93" fmla="*/ 401797 h 1190457"/>
                <a:gd name="connsiteX94" fmla="*/ 537115 w 966025"/>
                <a:gd name="connsiteY94" fmla="*/ 401036 h 1190457"/>
                <a:gd name="connsiteX95" fmla="*/ 537781 w 966025"/>
                <a:gd name="connsiteY95" fmla="*/ 407505 h 1190457"/>
                <a:gd name="connsiteX96" fmla="*/ 525113 w 966025"/>
                <a:gd name="connsiteY96" fmla="*/ 438039 h 1190457"/>
                <a:gd name="connsiteX97" fmla="*/ 524351 w 966025"/>
                <a:gd name="connsiteY97" fmla="*/ 486742 h 1190457"/>
                <a:gd name="connsiteX98" fmla="*/ 519494 w 966025"/>
                <a:gd name="connsiteY98" fmla="*/ 505481 h 1190457"/>
                <a:gd name="connsiteX99" fmla="*/ 529019 w 966025"/>
                <a:gd name="connsiteY99" fmla="*/ 511283 h 1190457"/>
                <a:gd name="connsiteX100" fmla="*/ 533590 w 966025"/>
                <a:gd name="connsiteY100" fmla="*/ 528596 h 1190457"/>
                <a:gd name="connsiteX101" fmla="*/ 540734 w 966025"/>
                <a:gd name="connsiteY101" fmla="*/ 534779 h 1190457"/>
                <a:gd name="connsiteX102" fmla="*/ 552164 w 966025"/>
                <a:gd name="connsiteY102" fmla="*/ 557323 h 1190457"/>
                <a:gd name="connsiteX103" fmla="*/ 549021 w 966025"/>
                <a:gd name="connsiteY103" fmla="*/ 571115 h 1190457"/>
                <a:gd name="connsiteX104" fmla="*/ 560451 w 966025"/>
                <a:gd name="connsiteY104" fmla="*/ 580152 h 1190457"/>
                <a:gd name="connsiteX105" fmla="*/ 565499 w 966025"/>
                <a:gd name="connsiteY105" fmla="*/ 575967 h 1190457"/>
                <a:gd name="connsiteX106" fmla="*/ 587407 w 966025"/>
                <a:gd name="connsiteY106" fmla="*/ 578155 h 1190457"/>
                <a:gd name="connsiteX107" fmla="*/ 595979 w 966025"/>
                <a:gd name="connsiteY107" fmla="*/ 602981 h 1190457"/>
                <a:gd name="connsiteX108" fmla="*/ 608552 w 966025"/>
                <a:gd name="connsiteY108" fmla="*/ 605835 h 1190457"/>
                <a:gd name="connsiteX109" fmla="*/ 620078 w 966025"/>
                <a:gd name="connsiteY109" fmla="*/ 648355 h 1190457"/>
                <a:gd name="connsiteX110" fmla="*/ 625507 w 966025"/>
                <a:gd name="connsiteY110" fmla="*/ 650257 h 1190457"/>
                <a:gd name="connsiteX111" fmla="*/ 630936 w 966025"/>
                <a:gd name="connsiteY111" fmla="*/ 646262 h 1190457"/>
                <a:gd name="connsiteX112" fmla="*/ 632936 w 966025"/>
                <a:gd name="connsiteY112" fmla="*/ 648640 h 1190457"/>
                <a:gd name="connsiteX113" fmla="*/ 640652 w 966025"/>
                <a:gd name="connsiteY113" fmla="*/ 687831 h 1190457"/>
                <a:gd name="connsiteX114" fmla="*/ 649986 w 966025"/>
                <a:gd name="connsiteY114" fmla="*/ 701243 h 1190457"/>
                <a:gd name="connsiteX115" fmla="*/ 655606 w 966025"/>
                <a:gd name="connsiteY115" fmla="*/ 719792 h 1190457"/>
                <a:gd name="connsiteX116" fmla="*/ 663512 w 966025"/>
                <a:gd name="connsiteY116" fmla="*/ 718175 h 1190457"/>
                <a:gd name="connsiteX117" fmla="*/ 670179 w 966025"/>
                <a:gd name="connsiteY117" fmla="*/ 722836 h 1190457"/>
                <a:gd name="connsiteX118" fmla="*/ 676751 w 966025"/>
                <a:gd name="connsiteY118" fmla="*/ 717604 h 1190457"/>
                <a:gd name="connsiteX119" fmla="*/ 689420 w 966025"/>
                <a:gd name="connsiteY119" fmla="*/ 715797 h 1190457"/>
                <a:gd name="connsiteX120" fmla="*/ 715994 w 966025"/>
                <a:gd name="connsiteY120" fmla="*/ 695536 h 1190457"/>
                <a:gd name="connsiteX121" fmla="*/ 722376 w 966025"/>
                <a:gd name="connsiteY121" fmla="*/ 685643 h 1190457"/>
                <a:gd name="connsiteX122" fmla="*/ 760857 w 966025"/>
                <a:gd name="connsiteY122" fmla="*/ 696867 h 1190457"/>
                <a:gd name="connsiteX123" fmla="*/ 774668 w 966025"/>
                <a:gd name="connsiteY123" fmla="*/ 705999 h 1190457"/>
                <a:gd name="connsiteX124" fmla="*/ 783241 w 966025"/>
                <a:gd name="connsiteY124" fmla="*/ 719031 h 1190457"/>
                <a:gd name="connsiteX125" fmla="*/ 793528 w 966025"/>
                <a:gd name="connsiteY125" fmla="*/ 721504 h 1190457"/>
                <a:gd name="connsiteX126" fmla="*/ 794956 w 966025"/>
                <a:gd name="connsiteY126" fmla="*/ 731682 h 1190457"/>
                <a:gd name="connsiteX127" fmla="*/ 811530 w 966025"/>
                <a:gd name="connsiteY127" fmla="*/ 753275 h 1190457"/>
                <a:gd name="connsiteX128" fmla="*/ 812292 w 966025"/>
                <a:gd name="connsiteY128" fmla="*/ 774202 h 1190457"/>
                <a:gd name="connsiteX129" fmla="*/ 822103 w 966025"/>
                <a:gd name="connsiteY129" fmla="*/ 783143 h 1190457"/>
                <a:gd name="connsiteX130" fmla="*/ 819722 w 966025"/>
                <a:gd name="connsiteY130" fmla="*/ 791704 h 1190457"/>
                <a:gd name="connsiteX131" fmla="*/ 827246 w 966025"/>
                <a:gd name="connsiteY131" fmla="*/ 816341 h 1190457"/>
                <a:gd name="connsiteX132" fmla="*/ 834009 w 966025"/>
                <a:gd name="connsiteY132" fmla="*/ 826519 h 1190457"/>
                <a:gd name="connsiteX133" fmla="*/ 840010 w 966025"/>
                <a:gd name="connsiteY133" fmla="*/ 854485 h 1190457"/>
                <a:gd name="connsiteX134" fmla="*/ 850297 w 966025"/>
                <a:gd name="connsiteY134" fmla="*/ 865995 h 1190457"/>
                <a:gd name="connsiteX135" fmla="*/ 858964 w 966025"/>
                <a:gd name="connsiteY135" fmla="*/ 884829 h 1190457"/>
                <a:gd name="connsiteX136" fmla="*/ 875347 w 966025"/>
                <a:gd name="connsiteY136" fmla="*/ 900525 h 1190457"/>
                <a:gd name="connsiteX137" fmla="*/ 879538 w 966025"/>
                <a:gd name="connsiteY137" fmla="*/ 927254 h 1190457"/>
                <a:gd name="connsiteX138" fmla="*/ 889540 w 966025"/>
                <a:gd name="connsiteY138" fmla="*/ 955030 h 1190457"/>
                <a:gd name="connsiteX139" fmla="*/ 886968 w 966025"/>
                <a:gd name="connsiteY139" fmla="*/ 963876 h 1190457"/>
                <a:gd name="connsiteX140" fmla="*/ 894016 w 966025"/>
                <a:gd name="connsiteY140" fmla="*/ 980427 h 1190457"/>
                <a:gd name="connsiteX141" fmla="*/ 905637 w 966025"/>
                <a:gd name="connsiteY141" fmla="*/ 993079 h 1190457"/>
                <a:gd name="connsiteX142" fmla="*/ 906875 w 966025"/>
                <a:gd name="connsiteY142" fmla="*/ 1014576 h 1190457"/>
                <a:gd name="connsiteX143" fmla="*/ 912590 w 966025"/>
                <a:gd name="connsiteY143" fmla="*/ 1026752 h 1190457"/>
                <a:gd name="connsiteX144" fmla="*/ 932021 w 966025"/>
                <a:gd name="connsiteY144" fmla="*/ 1028084 h 1190457"/>
                <a:gd name="connsiteX145" fmla="*/ 940117 w 966025"/>
                <a:gd name="connsiteY145" fmla="*/ 1022377 h 1190457"/>
                <a:gd name="connsiteX146" fmla="*/ 945832 w 966025"/>
                <a:gd name="connsiteY146" fmla="*/ 1023042 h 1190457"/>
                <a:gd name="connsiteX147" fmla="*/ 966025 w 966025"/>
                <a:gd name="connsiteY147" fmla="*/ 1043779 h 1190457"/>
                <a:gd name="connsiteX148" fmla="*/ 966025 w 966025"/>
                <a:gd name="connsiteY148" fmla="*/ 1043779 h 1190457"/>
                <a:gd name="connsiteX149" fmla="*/ 958120 w 966025"/>
                <a:gd name="connsiteY149" fmla="*/ 1049581 h 1190457"/>
                <a:gd name="connsiteX150" fmla="*/ 952786 w 966025"/>
                <a:gd name="connsiteY150" fmla="*/ 1082018 h 1190457"/>
                <a:gd name="connsiteX151" fmla="*/ 936688 w 966025"/>
                <a:gd name="connsiteY151" fmla="*/ 1101994 h 1190457"/>
                <a:gd name="connsiteX152" fmla="*/ 933545 w 966025"/>
                <a:gd name="connsiteY152" fmla="*/ 1111696 h 1190457"/>
                <a:gd name="connsiteX153" fmla="*/ 937831 w 966025"/>
                <a:gd name="connsiteY153" fmla="*/ 1124063 h 1190457"/>
                <a:gd name="connsiteX154" fmla="*/ 950309 w 966025"/>
                <a:gd name="connsiteY154" fmla="*/ 1136428 h 1190457"/>
                <a:gd name="connsiteX155" fmla="*/ 952310 w 966025"/>
                <a:gd name="connsiteY155" fmla="*/ 1149080 h 1190457"/>
                <a:gd name="connsiteX156" fmla="*/ 956120 w 966025"/>
                <a:gd name="connsiteY156" fmla="*/ 1152504 h 1190457"/>
                <a:gd name="connsiteX157" fmla="*/ 958310 w 966025"/>
                <a:gd name="connsiteY157" fmla="*/ 1171909 h 1190457"/>
                <a:gd name="connsiteX158" fmla="*/ 954881 w 966025"/>
                <a:gd name="connsiteY158" fmla="*/ 1180375 h 1190457"/>
                <a:gd name="connsiteX159" fmla="*/ 921925 w 966025"/>
                <a:gd name="connsiteY159" fmla="*/ 1174953 h 1190457"/>
                <a:gd name="connsiteX160" fmla="*/ 901922 w 966025"/>
                <a:gd name="connsiteY160" fmla="*/ 1163158 h 1190457"/>
                <a:gd name="connsiteX161" fmla="*/ 901922 w 966025"/>
                <a:gd name="connsiteY161" fmla="*/ 1163158 h 1190457"/>
                <a:gd name="connsiteX162" fmla="*/ 904113 w 966025"/>
                <a:gd name="connsiteY162" fmla="*/ 1153455 h 1190457"/>
                <a:gd name="connsiteX163" fmla="*/ 889825 w 966025"/>
                <a:gd name="connsiteY163" fmla="*/ 1137950 h 1190457"/>
                <a:gd name="connsiteX164" fmla="*/ 892207 w 966025"/>
                <a:gd name="connsiteY164" fmla="*/ 1132338 h 1190457"/>
                <a:gd name="connsiteX165" fmla="*/ 899255 w 966025"/>
                <a:gd name="connsiteY165" fmla="*/ 1129009 h 1190457"/>
                <a:gd name="connsiteX166" fmla="*/ 892683 w 966025"/>
                <a:gd name="connsiteY166" fmla="*/ 1123587 h 1190457"/>
                <a:gd name="connsiteX167" fmla="*/ 887539 w 966025"/>
                <a:gd name="connsiteY167" fmla="*/ 1130245 h 1190457"/>
                <a:gd name="connsiteX168" fmla="*/ 892492 w 966025"/>
                <a:gd name="connsiteY168" fmla="*/ 1148319 h 1190457"/>
                <a:gd name="connsiteX169" fmla="*/ 897636 w 966025"/>
                <a:gd name="connsiteY169" fmla="*/ 1153170 h 1190457"/>
                <a:gd name="connsiteX170" fmla="*/ 892302 w 966025"/>
                <a:gd name="connsiteY170" fmla="*/ 1169150 h 1190457"/>
                <a:gd name="connsiteX171" fmla="*/ 897255 w 966025"/>
                <a:gd name="connsiteY171" fmla="*/ 1185131 h 1190457"/>
                <a:gd name="connsiteX172" fmla="*/ 893731 w 966025"/>
                <a:gd name="connsiteY172" fmla="*/ 1190458 h 1190457"/>
                <a:gd name="connsiteX173" fmla="*/ 858298 w 966025"/>
                <a:gd name="connsiteY173" fmla="*/ 1135192 h 1190457"/>
                <a:gd name="connsiteX174" fmla="*/ 830008 w 966025"/>
                <a:gd name="connsiteY174" fmla="*/ 1107892 h 1190457"/>
                <a:gd name="connsiteX175" fmla="*/ 813054 w 966025"/>
                <a:gd name="connsiteY175" fmla="*/ 1097428 h 1190457"/>
                <a:gd name="connsiteX176" fmla="*/ 772858 w 966025"/>
                <a:gd name="connsiteY176" fmla="*/ 1048250 h 1190457"/>
                <a:gd name="connsiteX177" fmla="*/ 728377 w 966025"/>
                <a:gd name="connsiteY177" fmla="*/ 1004684 h 1190457"/>
                <a:gd name="connsiteX178" fmla="*/ 732568 w 966025"/>
                <a:gd name="connsiteY178" fmla="*/ 1001545 h 1190457"/>
                <a:gd name="connsiteX179" fmla="*/ 743522 w 966025"/>
                <a:gd name="connsiteY179" fmla="*/ 1013625 h 1190457"/>
                <a:gd name="connsiteX180" fmla="*/ 744283 w 966025"/>
                <a:gd name="connsiteY180" fmla="*/ 1010486 h 1190457"/>
                <a:gd name="connsiteX181" fmla="*/ 730472 w 966025"/>
                <a:gd name="connsiteY181" fmla="*/ 999547 h 1190457"/>
                <a:gd name="connsiteX182" fmla="*/ 725329 w 966025"/>
                <a:gd name="connsiteY182" fmla="*/ 1001545 h 1190457"/>
                <a:gd name="connsiteX183" fmla="*/ 723519 w 966025"/>
                <a:gd name="connsiteY183" fmla="*/ 1006872 h 1190457"/>
                <a:gd name="connsiteX184" fmla="*/ 720090 w 966025"/>
                <a:gd name="connsiteY184" fmla="*/ 1003733 h 1190457"/>
                <a:gd name="connsiteX185" fmla="*/ 721042 w 966025"/>
                <a:gd name="connsiteY185" fmla="*/ 997169 h 1190457"/>
                <a:gd name="connsiteX186" fmla="*/ 714375 w 966025"/>
                <a:gd name="connsiteY186" fmla="*/ 992413 h 1190457"/>
                <a:gd name="connsiteX187" fmla="*/ 705612 w 966025"/>
                <a:gd name="connsiteY187" fmla="*/ 976718 h 1190457"/>
                <a:gd name="connsiteX188" fmla="*/ 708565 w 966025"/>
                <a:gd name="connsiteY188" fmla="*/ 972818 h 1190457"/>
                <a:gd name="connsiteX189" fmla="*/ 696658 w 966025"/>
                <a:gd name="connsiteY189" fmla="*/ 954174 h 1190457"/>
                <a:gd name="connsiteX190" fmla="*/ 672370 w 966025"/>
                <a:gd name="connsiteY190" fmla="*/ 930393 h 1190457"/>
                <a:gd name="connsiteX191" fmla="*/ 673132 w 966025"/>
                <a:gd name="connsiteY191" fmla="*/ 927064 h 1190457"/>
                <a:gd name="connsiteX192" fmla="*/ 659892 w 966025"/>
                <a:gd name="connsiteY192" fmla="*/ 915839 h 1190457"/>
                <a:gd name="connsiteX193" fmla="*/ 653796 w 966025"/>
                <a:gd name="connsiteY193" fmla="*/ 905376 h 1190457"/>
                <a:gd name="connsiteX194" fmla="*/ 629412 w 966025"/>
                <a:gd name="connsiteY194" fmla="*/ 886922 h 1190457"/>
                <a:gd name="connsiteX195" fmla="*/ 633317 w 966025"/>
                <a:gd name="connsiteY195" fmla="*/ 882166 h 1190457"/>
                <a:gd name="connsiteX196" fmla="*/ 612362 w 966025"/>
                <a:gd name="connsiteY196" fmla="*/ 849824 h 1190457"/>
                <a:gd name="connsiteX197" fmla="*/ 610172 w 966025"/>
                <a:gd name="connsiteY197" fmla="*/ 838219 h 1190457"/>
                <a:gd name="connsiteX198" fmla="*/ 538544 w 966025"/>
                <a:gd name="connsiteY198" fmla="*/ 772014 h 1190457"/>
                <a:gd name="connsiteX199" fmla="*/ 547306 w 966025"/>
                <a:gd name="connsiteY199" fmla="*/ 773917 h 1190457"/>
                <a:gd name="connsiteX200" fmla="*/ 550259 w 966025"/>
                <a:gd name="connsiteY200" fmla="*/ 770492 h 1190457"/>
                <a:gd name="connsiteX201" fmla="*/ 545973 w 966025"/>
                <a:gd name="connsiteY201" fmla="*/ 767638 h 1190457"/>
                <a:gd name="connsiteX202" fmla="*/ 547021 w 966025"/>
                <a:gd name="connsiteY202" fmla="*/ 760029 h 1190457"/>
                <a:gd name="connsiteX203" fmla="*/ 541687 w 966025"/>
                <a:gd name="connsiteY203" fmla="*/ 758982 h 1190457"/>
                <a:gd name="connsiteX204" fmla="*/ 539972 w 966025"/>
                <a:gd name="connsiteY204" fmla="*/ 763643 h 1190457"/>
                <a:gd name="connsiteX205" fmla="*/ 534829 w 966025"/>
                <a:gd name="connsiteY205" fmla="*/ 765641 h 1190457"/>
                <a:gd name="connsiteX206" fmla="*/ 498443 w 966025"/>
                <a:gd name="connsiteY206" fmla="*/ 736724 h 1190457"/>
                <a:gd name="connsiteX207" fmla="*/ 485108 w 966025"/>
                <a:gd name="connsiteY207" fmla="*/ 733490 h 1190457"/>
                <a:gd name="connsiteX208" fmla="*/ 437102 w 966025"/>
                <a:gd name="connsiteY208" fmla="*/ 695821 h 1190457"/>
                <a:gd name="connsiteX209" fmla="*/ 392906 w 966025"/>
                <a:gd name="connsiteY209" fmla="*/ 668711 h 1190457"/>
                <a:gd name="connsiteX210" fmla="*/ 395097 w 966025"/>
                <a:gd name="connsiteY210" fmla="*/ 663384 h 1190457"/>
                <a:gd name="connsiteX211" fmla="*/ 401003 w 966025"/>
                <a:gd name="connsiteY211" fmla="*/ 669948 h 1190457"/>
                <a:gd name="connsiteX212" fmla="*/ 430911 w 966025"/>
                <a:gd name="connsiteY212" fmla="*/ 686118 h 1190457"/>
                <a:gd name="connsiteX213" fmla="*/ 435197 w 966025"/>
                <a:gd name="connsiteY213" fmla="*/ 693158 h 1190457"/>
                <a:gd name="connsiteX214" fmla="*/ 444722 w 966025"/>
                <a:gd name="connsiteY214" fmla="*/ 694394 h 1190457"/>
                <a:gd name="connsiteX215" fmla="*/ 449580 w 966025"/>
                <a:gd name="connsiteY215" fmla="*/ 702099 h 1190457"/>
                <a:gd name="connsiteX216" fmla="*/ 455486 w 966025"/>
                <a:gd name="connsiteY216" fmla="*/ 701433 h 1190457"/>
                <a:gd name="connsiteX217" fmla="*/ 462629 w 966025"/>
                <a:gd name="connsiteY217" fmla="*/ 711992 h 1190457"/>
                <a:gd name="connsiteX218" fmla="*/ 467392 w 966025"/>
                <a:gd name="connsiteY218" fmla="*/ 710755 h 1190457"/>
                <a:gd name="connsiteX219" fmla="*/ 462248 w 966025"/>
                <a:gd name="connsiteY219" fmla="*/ 705143 h 1190457"/>
                <a:gd name="connsiteX220" fmla="*/ 462915 w 966025"/>
                <a:gd name="connsiteY220" fmla="*/ 698484 h 1190457"/>
                <a:gd name="connsiteX221" fmla="*/ 469678 w 966025"/>
                <a:gd name="connsiteY221" fmla="*/ 696392 h 1190457"/>
                <a:gd name="connsiteX222" fmla="*/ 470059 w 966025"/>
                <a:gd name="connsiteY222" fmla="*/ 692587 h 1190457"/>
                <a:gd name="connsiteX223" fmla="*/ 467296 w 966025"/>
                <a:gd name="connsiteY223" fmla="*/ 681362 h 1190457"/>
                <a:gd name="connsiteX224" fmla="*/ 453199 w 966025"/>
                <a:gd name="connsiteY224" fmla="*/ 662148 h 1190457"/>
                <a:gd name="connsiteX225" fmla="*/ 441007 w 966025"/>
                <a:gd name="connsiteY225" fmla="*/ 662433 h 1190457"/>
                <a:gd name="connsiteX226" fmla="*/ 442055 w 966025"/>
                <a:gd name="connsiteY226" fmla="*/ 675655 h 1190457"/>
                <a:gd name="connsiteX227" fmla="*/ 431387 w 966025"/>
                <a:gd name="connsiteY227" fmla="*/ 677938 h 1190457"/>
                <a:gd name="connsiteX228" fmla="*/ 421005 w 966025"/>
                <a:gd name="connsiteY228" fmla="*/ 664335 h 1190457"/>
                <a:gd name="connsiteX229" fmla="*/ 415290 w 966025"/>
                <a:gd name="connsiteY229" fmla="*/ 669377 h 1190457"/>
                <a:gd name="connsiteX230" fmla="*/ 405384 w 966025"/>
                <a:gd name="connsiteY230" fmla="*/ 667570 h 1190457"/>
                <a:gd name="connsiteX231" fmla="*/ 403670 w 966025"/>
                <a:gd name="connsiteY231" fmla="*/ 658723 h 1190457"/>
                <a:gd name="connsiteX232" fmla="*/ 388144 w 966025"/>
                <a:gd name="connsiteY232" fmla="*/ 644550 h 1190457"/>
                <a:gd name="connsiteX233" fmla="*/ 368141 w 966025"/>
                <a:gd name="connsiteY233" fmla="*/ 636274 h 1190457"/>
                <a:gd name="connsiteX234" fmla="*/ 365760 w 966025"/>
                <a:gd name="connsiteY234" fmla="*/ 631899 h 1190457"/>
                <a:gd name="connsiteX235" fmla="*/ 360236 w 966025"/>
                <a:gd name="connsiteY235" fmla="*/ 635704 h 1190457"/>
                <a:gd name="connsiteX236" fmla="*/ 349948 w 966025"/>
                <a:gd name="connsiteY236" fmla="*/ 630947 h 1190457"/>
                <a:gd name="connsiteX237" fmla="*/ 342424 w 966025"/>
                <a:gd name="connsiteY237" fmla="*/ 620864 h 1190457"/>
                <a:gd name="connsiteX238" fmla="*/ 343090 w 966025"/>
                <a:gd name="connsiteY238" fmla="*/ 609925 h 1190457"/>
                <a:gd name="connsiteX239" fmla="*/ 329851 w 966025"/>
                <a:gd name="connsiteY239" fmla="*/ 594706 h 1190457"/>
                <a:gd name="connsiteX240" fmla="*/ 335756 w 966025"/>
                <a:gd name="connsiteY240" fmla="*/ 592042 h 1190457"/>
                <a:gd name="connsiteX241" fmla="*/ 347281 w 966025"/>
                <a:gd name="connsiteY241" fmla="*/ 603172 h 1190457"/>
                <a:gd name="connsiteX242" fmla="*/ 353854 w 966025"/>
                <a:gd name="connsiteY242" fmla="*/ 591947 h 1190457"/>
                <a:gd name="connsiteX243" fmla="*/ 348139 w 966025"/>
                <a:gd name="connsiteY243" fmla="*/ 587667 h 1190457"/>
                <a:gd name="connsiteX244" fmla="*/ 346520 w 966025"/>
                <a:gd name="connsiteY244" fmla="*/ 580342 h 1190457"/>
                <a:gd name="connsiteX245" fmla="*/ 343757 w 966025"/>
                <a:gd name="connsiteY245" fmla="*/ 580628 h 1190457"/>
                <a:gd name="connsiteX246" fmla="*/ 344519 w 966025"/>
                <a:gd name="connsiteY246" fmla="*/ 572542 h 1190457"/>
                <a:gd name="connsiteX247" fmla="*/ 348996 w 966025"/>
                <a:gd name="connsiteY247" fmla="*/ 567596 h 1190457"/>
                <a:gd name="connsiteX248" fmla="*/ 342233 w 966025"/>
                <a:gd name="connsiteY248" fmla="*/ 564837 h 1190457"/>
                <a:gd name="connsiteX249" fmla="*/ 341852 w 966025"/>
                <a:gd name="connsiteY249" fmla="*/ 560081 h 1190457"/>
                <a:gd name="connsiteX250" fmla="*/ 346805 w 966025"/>
                <a:gd name="connsiteY250" fmla="*/ 553993 h 1190457"/>
                <a:gd name="connsiteX251" fmla="*/ 347567 w 966025"/>
                <a:gd name="connsiteY251" fmla="*/ 546574 h 1190457"/>
                <a:gd name="connsiteX252" fmla="*/ 337756 w 966025"/>
                <a:gd name="connsiteY252" fmla="*/ 540106 h 1190457"/>
                <a:gd name="connsiteX253" fmla="*/ 335089 w 966025"/>
                <a:gd name="connsiteY253" fmla="*/ 522222 h 1190457"/>
                <a:gd name="connsiteX254" fmla="*/ 330232 w 966025"/>
                <a:gd name="connsiteY254" fmla="*/ 515564 h 1190457"/>
                <a:gd name="connsiteX255" fmla="*/ 315468 w 966025"/>
                <a:gd name="connsiteY255" fmla="*/ 505861 h 1190457"/>
                <a:gd name="connsiteX256" fmla="*/ 315278 w 966025"/>
                <a:gd name="connsiteY256" fmla="*/ 510808 h 1190457"/>
                <a:gd name="connsiteX257" fmla="*/ 306896 w 966025"/>
                <a:gd name="connsiteY257" fmla="*/ 509286 h 1190457"/>
                <a:gd name="connsiteX258" fmla="*/ 288893 w 966025"/>
                <a:gd name="connsiteY258" fmla="*/ 493115 h 1190457"/>
                <a:gd name="connsiteX259" fmla="*/ 285940 w 966025"/>
                <a:gd name="connsiteY259" fmla="*/ 485315 h 1190457"/>
                <a:gd name="connsiteX260" fmla="*/ 270319 w 966025"/>
                <a:gd name="connsiteY260" fmla="*/ 485315 h 1190457"/>
                <a:gd name="connsiteX261" fmla="*/ 271367 w 966025"/>
                <a:gd name="connsiteY261" fmla="*/ 474566 h 1190457"/>
                <a:gd name="connsiteX262" fmla="*/ 259461 w 966025"/>
                <a:gd name="connsiteY262" fmla="*/ 469049 h 1190457"/>
                <a:gd name="connsiteX263" fmla="*/ 254127 w 966025"/>
                <a:gd name="connsiteY263" fmla="*/ 477039 h 1190457"/>
                <a:gd name="connsiteX264" fmla="*/ 256794 w 966025"/>
                <a:gd name="connsiteY264" fmla="*/ 483222 h 1190457"/>
                <a:gd name="connsiteX265" fmla="*/ 253460 w 966025"/>
                <a:gd name="connsiteY265" fmla="*/ 488739 h 1190457"/>
                <a:gd name="connsiteX266" fmla="*/ 235172 w 966025"/>
                <a:gd name="connsiteY266" fmla="*/ 468288 h 1190457"/>
                <a:gd name="connsiteX267" fmla="*/ 183737 w 966025"/>
                <a:gd name="connsiteY267" fmla="*/ 442605 h 1190457"/>
                <a:gd name="connsiteX268" fmla="*/ 188690 w 966025"/>
                <a:gd name="connsiteY268" fmla="*/ 436612 h 1190457"/>
                <a:gd name="connsiteX269" fmla="*/ 185071 w 966025"/>
                <a:gd name="connsiteY269" fmla="*/ 431951 h 1190457"/>
                <a:gd name="connsiteX270" fmla="*/ 172498 w 966025"/>
                <a:gd name="connsiteY270" fmla="*/ 435280 h 1190457"/>
                <a:gd name="connsiteX271" fmla="*/ 158020 w 966025"/>
                <a:gd name="connsiteY271" fmla="*/ 413212 h 1190457"/>
                <a:gd name="connsiteX272" fmla="*/ 164497 w 966025"/>
                <a:gd name="connsiteY272" fmla="*/ 400561 h 1190457"/>
                <a:gd name="connsiteX273" fmla="*/ 160306 w 966025"/>
                <a:gd name="connsiteY273" fmla="*/ 394568 h 1190457"/>
                <a:gd name="connsiteX274" fmla="*/ 148971 w 966025"/>
                <a:gd name="connsiteY274" fmla="*/ 398658 h 1190457"/>
                <a:gd name="connsiteX275" fmla="*/ 145161 w 966025"/>
                <a:gd name="connsiteY275" fmla="*/ 389527 h 1190457"/>
                <a:gd name="connsiteX276" fmla="*/ 133064 w 966025"/>
                <a:gd name="connsiteY276" fmla="*/ 388671 h 1190457"/>
                <a:gd name="connsiteX277" fmla="*/ 129159 w 966025"/>
                <a:gd name="connsiteY277" fmla="*/ 390858 h 1190457"/>
                <a:gd name="connsiteX278" fmla="*/ 131445 w 966025"/>
                <a:gd name="connsiteY278" fmla="*/ 396566 h 1190457"/>
                <a:gd name="connsiteX279" fmla="*/ 129159 w 966025"/>
                <a:gd name="connsiteY279" fmla="*/ 403319 h 1190457"/>
                <a:gd name="connsiteX280" fmla="*/ 133731 w 966025"/>
                <a:gd name="connsiteY280" fmla="*/ 405888 h 1190457"/>
                <a:gd name="connsiteX281" fmla="*/ 127254 w 966025"/>
                <a:gd name="connsiteY281" fmla="*/ 416256 h 1190457"/>
                <a:gd name="connsiteX282" fmla="*/ 122492 w 966025"/>
                <a:gd name="connsiteY282" fmla="*/ 418444 h 1190457"/>
                <a:gd name="connsiteX283" fmla="*/ 121920 w 966025"/>
                <a:gd name="connsiteY283" fmla="*/ 412832 h 1190457"/>
                <a:gd name="connsiteX284" fmla="*/ 118300 w 966025"/>
                <a:gd name="connsiteY284" fmla="*/ 411405 h 1190457"/>
                <a:gd name="connsiteX285" fmla="*/ 120301 w 966025"/>
                <a:gd name="connsiteY285" fmla="*/ 407219 h 1190457"/>
                <a:gd name="connsiteX286" fmla="*/ 112585 w 966025"/>
                <a:gd name="connsiteY286" fmla="*/ 404271 h 1190457"/>
                <a:gd name="connsiteX287" fmla="*/ 101251 w 966025"/>
                <a:gd name="connsiteY287" fmla="*/ 406173 h 1190457"/>
                <a:gd name="connsiteX288" fmla="*/ 103918 w 966025"/>
                <a:gd name="connsiteY288" fmla="*/ 413878 h 1190457"/>
                <a:gd name="connsiteX289" fmla="*/ 96202 w 966025"/>
                <a:gd name="connsiteY289" fmla="*/ 416066 h 1190457"/>
                <a:gd name="connsiteX290" fmla="*/ 78772 w 966025"/>
                <a:gd name="connsiteY290" fmla="*/ 395805 h 1190457"/>
                <a:gd name="connsiteX291" fmla="*/ 89916 w 966025"/>
                <a:gd name="connsiteY291" fmla="*/ 394187 h 1190457"/>
                <a:gd name="connsiteX292" fmla="*/ 93917 w 966025"/>
                <a:gd name="connsiteY292" fmla="*/ 390002 h 1190457"/>
                <a:gd name="connsiteX293" fmla="*/ 94393 w 966025"/>
                <a:gd name="connsiteY293" fmla="*/ 382392 h 1190457"/>
                <a:gd name="connsiteX294" fmla="*/ 103251 w 966025"/>
                <a:gd name="connsiteY294" fmla="*/ 390668 h 1190457"/>
                <a:gd name="connsiteX295" fmla="*/ 111728 w 966025"/>
                <a:gd name="connsiteY295" fmla="*/ 386578 h 1190457"/>
                <a:gd name="connsiteX296" fmla="*/ 113919 w 966025"/>
                <a:gd name="connsiteY296" fmla="*/ 377161 h 1190457"/>
                <a:gd name="connsiteX297" fmla="*/ 120396 w 966025"/>
                <a:gd name="connsiteY297" fmla="*/ 378587 h 1190457"/>
                <a:gd name="connsiteX298" fmla="*/ 124777 w 966025"/>
                <a:gd name="connsiteY298" fmla="*/ 373927 h 1190457"/>
                <a:gd name="connsiteX299" fmla="*/ 121539 w 966025"/>
                <a:gd name="connsiteY299" fmla="*/ 361465 h 1190457"/>
                <a:gd name="connsiteX300" fmla="*/ 111062 w 966025"/>
                <a:gd name="connsiteY300" fmla="*/ 361085 h 1190457"/>
                <a:gd name="connsiteX301" fmla="*/ 101346 w 966025"/>
                <a:gd name="connsiteY301" fmla="*/ 367173 h 1190457"/>
                <a:gd name="connsiteX302" fmla="*/ 93059 w 966025"/>
                <a:gd name="connsiteY302" fmla="*/ 384580 h 1190457"/>
                <a:gd name="connsiteX303" fmla="*/ 78105 w 966025"/>
                <a:gd name="connsiteY303" fmla="*/ 380014 h 1190457"/>
                <a:gd name="connsiteX304" fmla="*/ 76581 w 966025"/>
                <a:gd name="connsiteY304" fmla="*/ 384961 h 1190457"/>
                <a:gd name="connsiteX305" fmla="*/ 70580 w 966025"/>
                <a:gd name="connsiteY305" fmla="*/ 383914 h 1190457"/>
                <a:gd name="connsiteX306" fmla="*/ 67056 w 966025"/>
                <a:gd name="connsiteY306" fmla="*/ 373261 h 1190457"/>
                <a:gd name="connsiteX307" fmla="*/ 50673 w 966025"/>
                <a:gd name="connsiteY307" fmla="*/ 358326 h 1190457"/>
                <a:gd name="connsiteX308" fmla="*/ 46196 w 966025"/>
                <a:gd name="connsiteY308" fmla="*/ 362607 h 1190457"/>
                <a:gd name="connsiteX309" fmla="*/ 61436 w 966025"/>
                <a:gd name="connsiteY309" fmla="*/ 373641 h 1190457"/>
                <a:gd name="connsiteX310" fmla="*/ 62198 w 966025"/>
                <a:gd name="connsiteY310" fmla="*/ 380775 h 1190457"/>
                <a:gd name="connsiteX311" fmla="*/ 46958 w 966025"/>
                <a:gd name="connsiteY311" fmla="*/ 371168 h 1190457"/>
                <a:gd name="connsiteX312" fmla="*/ 19621 w 966025"/>
                <a:gd name="connsiteY312" fmla="*/ 366222 h 1190457"/>
                <a:gd name="connsiteX313" fmla="*/ 17907 w 966025"/>
                <a:gd name="connsiteY313" fmla="*/ 363083 h 1190457"/>
                <a:gd name="connsiteX314" fmla="*/ 37338 w 966025"/>
                <a:gd name="connsiteY314" fmla="*/ 365651 h 1190457"/>
                <a:gd name="connsiteX315" fmla="*/ 38005 w 966025"/>
                <a:gd name="connsiteY315" fmla="*/ 347007 h 1190457"/>
                <a:gd name="connsiteX316" fmla="*/ 33242 w 966025"/>
                <a:gd name="connsiteY316" fmla="*/ 346626 h 1190457"/>
                <a:gd name="connsiteX317" fmla="*/ 17907 w 966025"/>
                <a:gd name="connsiteY317" fmla="*/ 334070 h 1190457"/>
                <a:gd name="connsiteX318" fmla="*/ 7620 w 966025"/>
                <a:gd name="connsiteY318" fmla="*/ 336734 h 1190457"/>
                <a:gd name="connsiteX319" fmla="*/ 4096 w 966025"/>
                <a:gd name="connsiteY319" fmla="*/ 330170 h 1190457"/>
                <a:gd name="connsiteX320" fmla="*/ 5715 w 966025"/>
                <a:gd name="connsiteY320" fmla="*/ 304867 h 1190457"/>
                <a:gd name="connsiteX321" fmla="*/ 8001 w 966025"/>
                <a:gd name="connsiteY321" fmla="*/ 304011 h 1190457"/>
                <a:gd name="connsiteX322" fmla="*/ 4667 w 966025"/>
                <a:gd name="connsiteY322" fmla="*/ 293738 h 1190457"/>
                <a:gd name="connsiteX323" fmla="*/ 381 w 966025"/>
                <a:gd name="connsiteY323" fmla="*/ 292216 h 1190457"/>
                <a:gd name="connsiteX324" fmla="*/ 0 w 966025"/>
                <a:gd name="connsiteY324" fmla="*/ 285843 h 1190457"/>
                <a:gd name="connsiteX325" fmla="*/ 6667 w 966025"/>
                <a:gd name="connsiteY325" fmla="*/ 265582 h 1190457"/>
                <a:gd name="connsiteX326" fmla="*/ 10001 w 966025"/>
                <a:gd name="connsiteY326" fmla="*/ 265962 h 1190457"/>
                <a:gd name="connsiteX327" fmla="*/ 10192 w 966025"/>
                <a:gd name="connsiteY327" fmla="*/ 258067 h 1190457"/>
                <a:gd name="connsiteX328" fmla="*/ 30575 w 966025"/>
                <a:gd name="connsiteY328" fmla="*/ 225535 h 1190457"/>
                <a:gd name="connsiteX329" fmla="*/ 37243 w 966025"/>
                <a:gd name="connsiteY329" fmla="*/ 202611 h 1190457"/>
                <a:gd name="connsiteX330" fmla="*/ 47149 w 966025"/>
                <a:gd name="connsiteY330" fmla="*/ 192052 h 1190457"/>
                <a:gd name="connsiteX331" fmla="*/ 49530 w 966025"/>
                <a:gd name="connsiteY331" fmla="*/ 193099 h 1190457"/>
                <a:gd name="connsiteX332" fmla="*/ 47530 w 966025"/>
                <a:gd name="connsiteY332" fmla="*/ 202516 h 1190457"/>
                <a:gd name="connsiteX333" fmla="*/ 39338 w 966025"/>
                <a:gd name="connsiteY333" fmla="*/ 205179 h 1190457"/>
                <a:gd name="connsiteX334" fmla="*/ 33718 w 966025"/>
                <a:gd name="connsiteY334" fmla="*/ 230957 h 1190457"/>
                <a:gd name="connsiteX335" fmla="*/ 37719 w 966025"/>
                <a:gd name="connsiteY335" fmla="*/ 236189 h 1190457"/>
                <a:gd name="connsiteX336" fmla="*/ 40672 w 966025"/>
                <a:gd name="connsiteY336" fmla="*/ 234572 h 1190457"/>
                <a:gd name="connsiteX337" fmla="*/ 44291 w 966025"/>
                <a:gd name="connsiteY337" fmla="*/ 225250 h 1190457"/>
                <a:gd name="connsiteX338" fmla="*/ 41053 w 966025"/>
                <a:gd name="connsiteY338" fmla="*/ 219733 h 1190457"/>
                <a:gd name="connsiteX339" fmla="*/ 42672 w 966025"/>
                <a:gd name="connsiteY339" fmla="*/ 217165 h 1190457"/>
                <a:gd name="connsiteX340" fmla="*/ 45910 w 966025"/>
                <a:gd name="connsiteY340" fmla="*/ 222016 h 1190457"/>
                <a:gd name="connsiteX341" fmla="*/ 53626 w 966025"/>
                <a:gd name="connsiteY341" fmla="*/ 205655 h 1190457"/>
                <a:gd name="connsiteX342" fmla="*/ 55340 w 966025"/>
                <a:gd name="connsiteY342" fmla="*/ 189769 h 119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</a:cxnLst>
              <a:rect l="l" t="t" r="r" b="b"/>
              <a:pathLst>
                <a:path w="966025" h="1190457">
                  <a:moveTo>
                    <a:pt x="894207" y="1146226"/>
                  </a:moveTo>
                  <a:lnTo>
                    <a:pt x="898207" y="1146797"/>
                  </a:lnTo>
                  <a:lnTo>
                    <a:pt x="903351" y="1155738"/>
                  </a:lnTo>
                  <a:lnTo>
                    <a:pt x="899065" y="1162682"/>
                  </a:lnTo>
                  <a:lnTo>
                    <a:pt x="894207" y="1146226"/>
                  </a:lnTo>
                  <a:close/>
                  <a:moveTo>
                    <a:pt x="312039" y="524125"/>
                  </a:moveTo>
                  <a:lnTo>
                    <a:pt x="323183" y="536966"/>
                  </a:lnTo>
                  <a:lnTo>
                    <a:pt x="327946" y="535159"/>
                  </a:lnTo>
                  <a:lnTo>
                    <a:pt x="330517" y="538108"/>
                  </a:lnTo>
                  <a:lnTo>
                    <a:pt x="330613" y="546669"/>
                  </a:lnTo>
                  <a:lnTo>
                    <a:pt x="336232" y="557418"/>
                  </a:lnTo>
                  <a:lnTo>
                    <a:pt x="333661" y="583101"/>
                  </a:lnTo>
                  <a:lnTo>
                    <a:pt x="329089" y="583006"/>
                  </a:lnTo>
                  <a:lnTo>
                    <a:pt x="322516" y="562935"/>
                  </a:lnTo>
                  <a:lnTo>
                    <a:pt x="312230" y="551806"/>
                  </a:lnTo>
                  <a:lnTo>
                    <a:pt x="312039" y="524125"/>
                  </a:lnTo>
                  <a:close/>
                  <a:moveTo>
                    <a:pt x="266129" y="504625"/>
                  </a:moveTo>
                  <a:lnTo>
                    <a:pt x="279559" y="513471"/>
                  </a:lnTo>
                  <a:lnTo>
                    <a:pt x="313754" y="556847"/>
                  </a:lnTo>
                  <a:lnTo>
                    <a:pt x="320707" y="567691"/>
                  </a:lnTo>
                  <a:lnTo>
                    <a:pt x="321183" y="580818"/>
                  </a:lnTo>
                  <a:lnTo>
                    <a:pt x="317468" y="582340"/>
                  </a:lnTo>
                  <a:lnTo>
                    <a:pt x="291751" y="533447"/>
                  </a:lnTo>
                  <a:lnTo>
                    <a:pt x="264890" y="508810"/>
                  </a:lnTo>
                  <a:lnTo>
                    <a:pt x="266129" y="504625"/>
                  </a:lnTo>
                  <a:close/>
                  <a:moveTo>
                    <a:pt x="260890" y="482747"/>
                  </a:moveTo>
                  <a:lnTo>
                    <a:pt x="277844" y="494542"/>
                  </a:lnTo>
                  <a:lnTo>
                    <a:pt x="279844" y="499964"/>
                  </a:lnTo>
                  <a:lnTo>
                    <a:pt x="264033" y="492354"/>
                  </a:lnTo>
                  <a:lnTo>
                    <a:pt x="260890" y="482747"/>
                  </a:lnTo>
                  <a:close/>
                  <a:moveTo>
                    <a:pt x="55340" y="189769"/>
                  </a:moveTo>
                  <a:lnTo>
                    <a:pt x="65151" y="190911"/>
                  </a:lnTo>
                  <a:lnTo>
                    <a:pt x="65151" y="190911"/>
                  </a:lnTo>
                  <a:lnTo>
                    <a:pt x="69533" y="194525"/>
                  </a:lnTo>
                  <a:lnTo>
                    <a:pt x="68294" y="204133"/>
                  </a:lnTo>
                  <a:lnTo>
                    <a:pt x="64675" y="206796"/>
                  </a:lnTo>
                  <a:lnTo>
                    <a:pt x="81629" y="220779"/>
                  </a:lnTo>
                  <a:lnTo>
                    <a:pt x="78296" y="209935"/>
                  </a:lnTo>
                  <a:lnTo>
                    <a:pt x="85630" y="203847"/>
                  </a:lnTo>
                  <a:lnTo>
                    <a:pt x="84010" y="199377"/>
                  </a:lnTo>
                  <a:lnTo>
                    <a:pt x="81058" y="202040"/>
                  </a:lnTo>
                  <a:lnTo>
                    <a:pt x="76676" y="199662"/>
                  </a:lnTo>
                  <a:lnTo>
                    <a:pt x="67913" y="182540"/>
                  </a:lnTo>
                  <a:lnTo>
                    <a:pt x="67723" y="175501"/>
                  </a:lnTo>
                  <a:lnTo>
                    <a:pt x="67723" y="175501"/>
                  </a:lnTo>
                  <a:lnTo>
                    <a:pt x="66294" y="160662"/>
                  </a:lnTo>
                  <a:lnTo>
                    <a:pt x="69056" y="158855"/>
                  </a:lnTo>
                  <a:lnTo>
                    <a:pt x="71342" y="176642"/>
                  </a:lnTo>
                  <a:lnTo>
                    <a:pt x="75057" y="178259"/>
                  </a:lnTo>
                  <a:lnTo>
                    <a:pt x="79819" y="169318"/>
                  </a:lnTo>
                  <a:lnTo>
                    <a:pt x="87344" y="177974"/>
                  </a:lnTo>
                  <a:lnTo>
                    <a:pt x="88583" y="185394"/>
                  </a:lnTo>
                  <a:lnTo>
                    <a:pt x="93154" y="184633"/>
                  </a:lnTo>
                  <a:lnTo>
                    <a:pt x="92678" y="192338"/>
                  </a:lnTo>
                  <a:lnTo>
                    <a:pt x="95917" y="195667"/>
                  </a:lnTo>
                  <a:lnTo>
                    <a:pt x="123825" y="179496"/>
                  </a:lnTo>
                  <a:lnTo>
                    <a:pt x="136017" y="168367"/>
                  </a:lnTo>
                  <a:lnTo>
                    <a:pt x="155067" y="162850"/>
                  </a:lnTo>
                  <a:lnTo>
                    <a:pt x="156115" y="139164"/>
                  </a:lnTo>
                  <a:lnTo>
                    <a:pt x="160592" y="130888"/>
                  </a:lnTo>
                  <a:lnTo>
                    <a:pt x="199549" y="121567"/>
                  </a:lnTo>
                  <a:lnTo>
                    <a:pt x="219170" y="84849"/>
                  </a:lnTo>
                  <a:lnTo>
                    <a:pt x="236887" y="79617"/>
                  </a:lnTo>
                  <a:lnTo>
                    <a:pt x="234125" y="55932"/>
                  </a:lnTo>
                  <a:lnTo>
                    <a:pt x="263842" y="19024"/>
                  </a:lnTo>
                  <a:lnTo>
                    <a:pt x="266795" y="2093"/>
                  </a:lnTo>
                  <a:lnTo>
                    <a:pt x="266795" y="2093"/>
                  </a:lnTo>
                  <a:lnTo>
                    <a:pt x="313277" y="0"/>
                  </a:lnTo>
                  <a:lnTo>
                    <a:pt x="319754" y="3615"/>
                  </a:lnTo>
                  <a:lnTo>
                    <a:pt x="320897" y="31200"/>
                  </a:lnTo>
                  <a:lnTo>
                    <a:pt x="326803" y="33483"/>
                  </a:lnTo>
                  <a:lnTo>
                    <a:pt x="338423" y="31010"/>
                  </a:lnTo>
                  <a:lnTo>
                    <a:pt x="348424" y="53173"/>
                  </a:lnTo>
                  <a:lnTo>
                    <a:pt x="344614" y="74671"/>
                  </a:lnTo>
                  <a:lnTo>
                    <a:pt x="349377" y="82471"/>
                  </a:lnTo>
                  <a:lnTo>
                    <a:pt x="344614" y="101591"/>
                  </a:lnTo>
                  <a:lnTo>
                    <a:pt x="347758" y="111959"/>
                  </a:lnTo>
                  <a:lnTo>
                    <a:pt x="361188" y="120615"/>
                  </a:lnTo>
                  <a:lnTo>
                    <a:pt x="361855" y="138498"/>
                  </a:lnTo>
                  <a:lnTo>
                    <a:pt x="391478" y="186250"/>
                  </a:lnTo>
                  <a:lnTo>
                    <a:pt x="403098" y="230767"/>
                  </a:lnTo>
                  <a:lnTo>
                    <a:pt x="439388" y="241516"/>
                  </a:lnTo>
                  <a:lnTo>
                    <a:pt x="469773" y="244465"/>
                  </a:lnTo>
                  <a:lnTo>
                    <a:pt x="492252" y="251123"/>
                  </a:lnTo>
                  <a:lnTo>
                    <a:pt x="519779" y="297543"/>
                  </a:lnTo>
                  <a:lnTo>
                    <a:pt x="525399" y="328268"/>
                  </a:lnTo>
                  <a:lnTo>
                    <a:pt x="545782" y="354807"/>
                  </a:lnTo>
                  <a:lnTo>
                    <a:pt x="545782" y="354807"/>
                  </a:lnTo>
                  <a:lnTo>
                    <a:pt x="546354" y="361180"/>
                  </a:lnTo>
                  <a:lnTo>
                    <a:pt x="553307" y="359658"/>
                  </a:lnTo>
                  <a:lnTo>
                    <a:pt x="554831" y="366602"/>
                  </a:lnTo>
                  <a:lnTo>
                    <a:pt x="543401" y="373927"/>
                  </a:lnTo>
                  <a:lnTo>
                    <a:pt x="526923" y="394948"/>
                  </a:lnTo>
                  <a:lnTo>
                    <a:pt x="532638" y="401797"/>
                  </a:lnTo>
                  <a:lnTo>
                    <a:pt x="537115" y="401036"/>
                  </a:lnTo>
                  <a:lnTo>
                    <a:pt x="537781" y="407505"/>
                  </a:lnTo>
                  <a:lnTo>
                    <a:pt x="525113" y="438039"/>
                  </a:lnTo>
                  <a:lnTo>
                    <a:pt x="524351" y="486742"/>
                  </a:lnTo>
                  <a:lnTo>
                    <a:pt x="519494" y="505481"/>
                  </a:lnTo>
                  <a:lnTo>
                    <a:pt x="529019" y="511283"/>
                  </a:lnTo>
                  <a:lnTo>
                    <a:pt x="533590" y="528596"/>
                  </a:lnTo>
                  <a:lnTo>
                    <a:pt x="540734" y="534779"/>
                  </a:lnTo>
                  <a:lnTo>
                    <a:pt x="552164" y="557323"/>
                  </a:lnTo>
                  <a:lnTo>
                    <a:pt x="549021" y="571115"/>
                  </a:lnTo>
                  <a:lnTo>
                    <a:pt x="560451" y="580152"/>
                  </a:lnTo>
                  <a:lnTo>
                    <a:pt x="565499" y="575967"/>
                  </a:lnTo>
                  <a:lnTo>
                    <a:pt x="587407" y="578155"/>
                  </a:lnTo>
                  <a:lnTo>
                    <a:pt x="595979" y="602981"/>
                  </a:lnTo>
                  <a:lnTo>
                    <a:pt x="608552" y="605835"/>
                  </a:lnTo>
                  <a:lnTo>
                    <a:pt x="620078" y="648355"/>
                  </a:lnTo>
                  <a:lnTo>
                    <a:pt x="625507" y="650257"/>
                  </a:lnTo>
                  <a:lnTo>
                    <a:pt x="630936" y="646262"/>
                  </a:lnTo>
                  <a:lnTo>
                    <a:pt x="632936" y="648640"/>
                  </a:lnTo>
                  <a:lnTo>
                    <a:pt x="640652" y="687831"/>
                  </a:lnTo>
                  <a:lnTo>
                    <a:pt x="649986" y="701243"/>
                  </a:lnTo>
                  <a:lnTo>
                    <a:pt x="655606" y="719792"/>
                  </a:lnTo>
                  <a:lnTo>
                    <a:pt x="663512" y="718175"/>
                  </a:lnTo>
                  <a:lnTo>
                    <a:pt x="670179" y="722836"/>
                  </a:lnTo>
                  <a:lnTo>
                    <a:pt x="676751" y="717604"/>
                  </a:lnTo>
                  <a:lnTo>
                    <a:pt x="689420" y="715797"/>
                  </a:lnTo>
                  <a:lnTo>
                    <a:pt x="715994" y="695536"/>
                  </a:lnTo>
                  <a:lnTo>
                    <a:pt x="722376" y="685643"/>
                  </a:lnTo>
                  <a:lnTo>
                    <a:pt x="760857" y="696867"/>
                  </a:lnTo>
                  <a:lnTo>
                    <a:pt x="774668" y="705999"/>
                  </a:lnTo>
                  <a:lnTo>
                    <a:pt x="783241" y="719031"/>
                  </a:lnTo>
                  <a:lnTo>
                    <a:pt x="793528" y="721504"/>
                  </a:lnTo>
                  <a:lnTo>
                    <a:pt x="794956" y="731682"/>
                  </a:lnTo>
                  <a:lnTo>
                    <a:pt x="811530" y="753275"/>
                  </a:lnTo>
                  <a:lnTo>
                    <a:pt x="812292" y="774202"/>
                  </a:lnTo>
                  <a:lnTo>
                    <a:pt x="822103" y="783143"/>
                  </a:lnTo>
                  <a:lnTo>
                    <a:pt x="819722" y="791704"/>
                  </a:lnTo>
                  <a:lnTo>
                    <a:pt x="827246" y="816341"/>
                  </a:lnTo>
                  <a:lnTo>
                    <a:pt x="834009" y="826519"/>
                  </a:lnTo>
                  <a:lnTo>
                    <a:pt x="840010" y="854485"/>
                  </a:lnTo>
                  <a:lnTo>
                    <a:pt x="850297" y="865995"/>
                  </a:lnTo>
                  <a:lnTo>
                    <a:pt x="858964" y="884829"/>
                  </a:lnTo>
                  <a:lnTo>
                    <a:pt x="875347" y="900525"/>
                  </a:lnTo>
                  <a:lnTo>
                    <a:pt x="879538" y="927254"/>
                  </a:lnTo>
                  <a:lnTo>
                    <a:pt x="889540" y="955030"/>
                  </a:lnTo>
                  <a:lnTo>
                    <a:pt x="886968" y="963876"/>
                  </a:lnTo>
                  <a:lnTo>
                    <a:pt x="894016" y="980427"/>
                  </a:lnTo>
                  <a:lnTo>
                    <a:pt x="905637" y="993079"/>
                  </a:lnTo>
                  <a:lnTo>
                    <a:pt x="906875" y="1014576"/>
                  </a:lnTo>
                  <a:lnTo>
                    <a:pt x="912590" y="1026752"/>
                  </a:lnTo>
                  <a:lnTo>
                    <a:pt x="932021" y="1028084"/>
                  </a:lnTo>
                  <a:lnTo>
                    <a:pt x="940117" y="1022377"/>
                  </a:lnTo>
                  <a:lnTo>
                    <a:pt x="945832" y="1023042"/>
                  </a:lnTo>
                  <a:lnTo>
                    <a:pt x="966025" y="1043779"/>
                  </a:lnTo>
                  <a:lnTo>
                    <a:pt x="966025" y="1043779"/>
                  </a:lnTo>
                  <a:lnTo>
                    <a:pt x="958120" y="1049581"/>
                  </a:lnTo>
                  <a:lnTo>
                    <a:pt x="952786" y="1082018"/>
                  </a:lnTo>
                  <a:lnTo>
                    <a:pt x="936688" y="1101994"/>
                  </a:lnTo>
                  <a:lnTo>
                    <a:pt x="933545" y="1111696"/>
                  </a:lnTo>
                  <a:lnTo>
                    <a:pt x="937831" y="1124063"/>
                  </a:lnTo>
                  <a:lnTo>
                    <a:pt x="950309" y="1136428"/>
                  </a:lnTo>
                  <a:lnTo>
                    <a:pt x="952310" y="1149080"/>
                  </a:lnTo>
                  <a:lnTo>
                    <a:pt x="956120" y="1152504"/>
                  </a:lnTo>
                  <a:lnTo>
                    <a:pt x="958310" y="1171909"/>
                  </a:lnTo>
                  <a:lnTo>
                    <a:pt x="954881" y="1180375"/>
                  </a:lnTo>
                  <a:lnTo>
                    <a:pt x="921925" y="1174953"/>
                  </a:lnTo>
                  <a:lnTo>
                    <a:pt x="901922" y="1163158"/>
                  </a:lnTo>
                  <a:lnTo>
                    <a:pt x="901922" y="1163158"/>
                  </a:lnTo>
                  <a:lnTo>
                    <a:pt x="904113" y="1153455"/>
                  </a:lnTo>
                  <a:lnTo>
                    <a:pt x="889825" y="1137950"/>
                  </a:lnTo>
                  <a:lnTo>
                    <a:pt x="892207" y="1132338"/>
                  </a:lnTo>
                  <a:lnTo>
                    <a:pt x="899255" y="1129009"/>
                  </a:lnTo>
                  <a:lnTo>
                    <a:pt x="892683" y="1123587"/>
                  </a:lnTo>
                  <a:lnTo>
                    <a:pt x="887539" y="1130245"/>
                  </a:lnTo>
                  <a:lnTo>
                    <a:pt x="892492" y="1148319"/>
                  </a:lnTo>
                  <a:lnTo>
                    <a:pt x="897636" y="1153170"/>
                  </a:lnTo>
                  <a:lnTo>
                    <a:pt x="892302" y="1169150"/>
                  </a:lnTo>
                  <a:lnTo>
                    <a:pt x="897255" y="1185131"/>
                  </a:lnTo>
                  <a:lnTo>
                    <a:pt x="893731" y="1190458"/>
                  </a:lnTo>
                  <a:lnTo>
                    <a:pt x="858298" y="1135192"/>
                  </a:lnTo>
                  <a:lnTo>
                    <a:pt x="830008" y="1107892"/>
                  </a:lnTo>
                  <a:lnTo>
                    <a:pt x="813054" y="1097428"/>
                  </a:lnTo>
                  <a:lnTo>
                    <a:pt x="772858" y="1048250"/>
                  </a:lnTo>
                  <a:lnTo>
                    <a:pt x="728377" y="1004684"/>
                  </a:lnTo>
                  <a:lnTo>
                    <a:pt x="732568" y="1001545"/>
                  </a:lnTo>
                  <a:lnTo>
                    <a:pt x="743522" y="1013625"/>
                  </a:lnTo>
                  <a:lnTo>
                    <a:pt x="744283" y="1010486"/>
                  </a:lnTo>
                  <a:lnTo>
                    <a:pt x="730472" y="999547"/>
                  </a:lnTo>
                  <a:lnTo>
                    <a:pt x="725329" y="1001545"/>
                  </a:lnTo>
                  <a:lnTo>
                    <a:pt x="723519" y="1006872"/>
                  </a:lnTo>
                  <a:lnTo>
                    <a:pt x="720090" y="1003733"/>
                  </a:lnTo>
                  <a:lnTo>
                    <a:pt x="721042" y="997169"/>
                  </a:lnTo>
                  <a:lnTo>
                    <a:pt x="714375" y="992413"/>
                  </a:lnTo>
                  <a:lnTo>
                    <a:pt x="705612" y="976718"/>
                  </a:lnTo>
                  <a:lnTo>
                    <a:pt x="708565" y="972818"/>
                  </a:lnTo>
                  <a:lnTo>
                    <a:pt x="696658" y="954174"/>
                  </a:lnTo>
                  <a:lnTo>
                    <a:pt x="672370" y="930393"/>
                  </a:lnTo>
                  <a:lnTo>
                    <a:pt x="673132" y="927064"/>
                  </a:lnTo>
                  <a:lnTo>
                    <a:pt x="659892" y="915839"/>
                  </a:lnTo>
                  <a:lnTo>
                    <a:pt x="653796" y="905376"/>
                  </a:lnTo>
                  <a:lnTo>
                    <a:pt x="629412" y="886922"/>
                  </a:lnTo>
                  <a:lnTo>
                    <a:pt x="633317" y="882166"/>
                  </a:lnTo>
                  <a:lnTo>
                    <a:pt x="612362" y="849824"/>
                  </a:lnTo>
                  <a:lnTo>
                    <a:pt x="610172" y="838219"/>
                  </a:lnTo>
                  <a:lnTo>
                    <a:pt x="538544" y="772014"/>
                  </a:lnTo>
                  <a:lnTo>
                    <a:pt x="547306" y="773917"/>
                  </a:lnTo>
                  <a:lnTo>
                    <a:pt x="550259" y="770492"/>
                  </a:lnTo>
                  <a:lnTo>
                    <a:pt x="545973" y="767638"/>
                  </a:lnTo>
                  <a:lnTo>
                    <a:pt x="547021" y="760029"/>
                  </a:lnTo>
                  <a:lnTo>
                    <a:pt x="541687" y="758982"/>
                  </a:lnTo>
                  <a:lnTo>
                    <a:pt x="539972" y="763643"/>
                  </a:lnTo>
                  <a:lnTo>
                    <a:pt x="534829" y="765641"/>
                  </a:lnTo>
                  <a:lnTo>
                    <a:pt x="498443" y="736724"/>
                  </a:lnTo>
                  <a:lnTo>
                    <a:pt x="485108" y="733490"/>
                  </a:lnTo>
                  <a:lnTo>
                    <a:pt x="437102" y="695821"/>
                  </a:lnTo>
                  <a:lnTo>
                    <a:pt x="392906" y="668711"/>
                  </a:lnTo>
                  <a:lnTo>
                    <a:pt x="395097" y="663384"/>
                  </a:lnTo>
                  <a:lnTo>
                    <a:pt x="401003" y="669948"/>
                  </a:lnTo>
                  <a:lnTo>
                    <a:pt x="430911" y="686118"/>
                  </a:lnTo>
                  <a:lnTo>
                    <a:pt x="435197" y="693158"/>
                  </a:lnTo>
                  <a:lnTo>
                    <a:pt x="444722" y="694394"/>
                  </a:lnTo>
                  <a:lnTo>
                    <a:pt x="449580" y="702099"/>
                  </a:lnTo>
                  <a:lnTo>
                    <a:pt x="455486" y="701433"/>
                  </a:lnTo>
                  <a:lnTo>
                    <a:pt x="462629" y="711992"/>
                  </a:lnTo>
                  <a:lnTo>
                    <a:pt x="467392" y="710755"/>
                  </a:lnTo>
                  <a:lnTo>
                    <a:pt x="462248" y="705143"/>
                  </a:lnTo>
                  <a:lnTo>
                    <a:pt x="462915" y="698484"/>
                  </a:lnTo>
                  <a:lnTo>
                    <a:pt x="469678" y="696392"/>
                  </a:lnTo>
                  <a:lnTo>
                    <a:pt x="470059" y="692587"/>
                  </a:lnTo>
                  <a:lnTo>
                    <a:pt x="467296" y="681362"/>
                  </a:lnTo>
                  <a:lnTo>
                    <a:pt x="453199" y="662148"/>
                  </a:lnTo>
                  <a:lnTo>
                    <a:pt x="441007" y="662433"/>
                  </a:lnTo>
                  <a:lnTo>
                    <a:pt x="442055" y="675655"/>
                  </a:lnTo>
                  <a:lnTo>
                    <a:pt x="431387" y="677938"/>
                  </a:lnTo>
                  <a:lnTo>
                    <a:pt x="421005" y="664335"/>
                  </a:lnTo>
                  <a:lnTo>
                    <a:pt x="415290" y="669377"/>
                  </a:lnTo>
                  <a:lnTo>
                    <a:pt x="405384" y="667570"/>
                  </a:lnTo>
                  <a:lnTo>
                    <a:pt x="403670" y="658723"/>
                  </a:lnTo>
                  <a:lnTo>
                    <a:pt x="388144" y="644550"/>
                  </a:lnTo>
                  <a:lnTo>
                    <a:pt x="368141" y="636274"/>
                  </a:lnTo>
                  <a:lnTo>
                    <a:pt x="365760" y="631899"/>
                  </a:lnTo>
                  <a:lnTo>
                    <a:pt x="360236" y="635704"/>
                  </a:lnTo>
                  <a:lnTo>
                    <a:pt x="349948" y="630947"/>
                  </a:lnTo>
                  <a:lnTo>
                    <a:pt x="342424" y="620864"/>
                  </a:lnTo>
                  <a:lnTo>
                    <a:pt x="343090" y="609925"/>
                  </a:lnTo>
                  <a:lnTo>
                    <a:pt x="329851" y="594706"/>
                  </a:lnTo>
                  <a:lnTo>
                    <a:pt x="335756" y="592042"/>
                  </a:lnTo>
                  <a:lnTo>
                    <a:pt x="347281" y="603172"/>
                  </a:lnTo>
                  <a:lnTo>
                    <a:pt x="353854" y="591947"/>
                  </a:lnTo>
                  <a:lnTo>
                    <a:pt x="348139" y="587667"/>
                  </a:lnTo>
                  <a:lnTo>
                    <a:pt x="346520" y="580342"/>
                  </a:lnTo>
                  <a:lnTo>
                    <a:pt x="343757" y="580628"/>
                  </a:lnTo>
                  <a:lnTo>
                    <a:pt x="344519" y="572542"/>
                  </a:lnTo>
                  <a:lnTo>
                    <a:pt x="348996" y="567596"/>
                  </a:lnTo>
                  <a:lnTo>
                    <a:pt x="342233" y="564837"/>
                  </a:lnTo>
                  <a:lnTo>
                    <a:pt x="341852" y="560081"/>
                  </a:lnTo>
                  <a:lnTo>
                    <a:pt x="346805" y="553993"/>
                  </a:lnTo>
                  <a:lnTo>
                    <a:pt x="347567" y="546574"/>
                  </a:lnTo>
                  <a:lnTo>
                    <a:pt x="337756" y="540106"/>
                  </a:lnTo>
                  <a:lnTo>
                    <a:pt x="335089" y="522222"/>
                  </a:lnTo>
                  <a:lnTo>
                    <a:pt x="330232" y="515564"/>
                  </a:lnTo>
                  <a:lnTo>
                    <a:pt x="315468" y="505861"/>
                  </a:lnTo>
                  <a:lnTo>
                    <a:pt x="315278" y="510808"/>
                  </a:lnTo>
                  <a:lnTo>
                    <a:pt x="306896" y="509286"/>
                  </a:lnTo>
                  <a:lnTo>
                    <a:pt x="288893" y="493115"/>
                  </a:lnTo>
                  <a:lnTo>
                    <a:pt x="285940" y="485315"/>
                  </a:lnTo>
                  <a:lnTo>
                    <a:pt x="270319" y="485315"/>
                  </a:lnTo>
                  <a:lnTo>
                    <a:pt x="271367" y="474566"/>
                  </a:lnTo>
                  <a:lnTo>
                    <a:pt x="259461" y="469049"/>
                  </a:lnTo>
                  <a:lnTo>
                    <a:pt x="254127" y="477039"/>
                  </a:lnTo>
                  <a:lnTo>
                    <a:pt x="256794" y="483222"/>
                  </a:lnTo>
                  <a:lnTo>
                    <a:pt x="253460" y="488739"/>
                  </a:lnTo>
                  <a:lnTo>
                    <a:pt x="235172" y="468288"/>
                  </a:lnTo>
                  <a:lnTo>
                    <a:pt x="183737" y="442605"/>
                  </a:lnTo>
                  <a:lnTo>
                    <a:pt x="188690" y="436612"/>
                  </a:lnTo>
                  <a:lnTo>
                    <a:pt x="185071" y="431951"/>
                  </a:lnTo>
                  <a:lnTo>
                    <a:pt x="172498" y="435280"/>
                  </a:lnTo>
                  <a:lnTo>
                    <a:pt x="158020" y="413212"/>
                  </a:lnTo>
                  <a:lnTo>
                    <a:pt x="164497" y="400561"/>
                  </a:lnTo>
                  <a:lnTo>
                    <a:pt x="160306" y="394568"/>
                  </a:lnTo>
                  <a:lnTo>
                    <a:pt x="148971" y="398658"/>
                  </a:lnTo>
                  <a:lnTo>
                    <a:pt x="145161" y="389527"/>
                  </a:lnTo>
                  <a:lnTo>
                    <a:pt x="133064" y="388671"/>
                  </a:lnTo>
                  <a:lnTo>
                    <a:pt x="129159" y="390858"/>
                  </a:lnTo>
                  <a:lnTo>
                    <a:pt x="131445" y="396566"/>
                  </a:lnTo>
                  <a:lnTo>
                    <a:pt x="129159" y="403319"/>
                  </a:lnTo>
                  <a:lnTo>
                    <a:pt x="133731" y="405888"/>
                  </a:lnTo>
                  <a:lnTo>
                    <a:pt x="127254" y="416256"/>
                  </a:lnTo>
                  <a:lnTo>
                    <a:pt x="122492" y="418444"/>
                  </a:lnTo>
                  <a:lnTo>
                    <a:pt x="121920" y="412832"/>
                  </a:lnTo>
                  <a:lnTo>
                    <a:pt x="118300" y="411405"/>
                  </a:lnTo>
                  <a:lnTo>
                    <a:pt x="120301" y="407219"/>
                  </a:lnTo>
                  <a:lnTo>
                    <a:pt x="112585" y="404271"/>
                  </a:lnTo>
                  <a:lnTo>
                    <a:pt x="101251" y="406173"/>
                  </a:lnTo>
                  <a:lnTo>
                    <a:pt x="103918" y="413878"/>
                  </a:lnTo>
                  <a:lnTo>
                    <a:pt x="96202" y="416066"/>
                  </a:lnTo>
                  <a:lnTo>
                    <a:pt x="78772" y="395805"/>
                  </a:lnTo>
                  <a:lnTo>
                    <a:pt x="89916" y="394187"/>
                  </a:lnTo>
                  <a:lnTo>
                    <a:pt x="93917" y="390002"/>
                  </a:lnTo>
                  <a:lnTo>
                    <a:pt x="94393" y="382392"/>
                  </a:lnTo>
                  <a:lnTo>
                    <a:pt x="103251" y="390668"/>
                  </a:lnTo>
                  <a:lnTo>
                    <a:pt x="111728" y="386578"/>
                  </a:lnTo>
                  <a:lnTo>
                    <a:pt x="113919" y="377161"/>
                  </a:lnTo>
                  <a:lnTo>
                    <a:pt x="120396" y="378587"/>
                  </a:lnTo>
                  <a:lnTo>
                    <a:pt x="124777" y="373927"/>
                  </a:lnTo>
                  <a:lnTo>
                    <a:pt x="121539" y="361465"/>
                  </a:lnTo>
                  <a:lnTo>
                    <a:pt x="111062" y="361085"/>
                  </a:lnTo>
                  <a:lnTo>
                    <a:pt x="101346" y="367173"/>
                  </a:lnTo>
                  <a:lnTo>
                    <a:pt x="93059" y="384580"/>
                  </a:lnTo>
                  <a:lnTo>
                    <a:pt x="78105" y="380014"/>
                  </a:lnTo>
                  <a:lnTo>
                    <a:pt x="76581" y="384961"/>
                  </a:lnTo>
                  <a:lnTo>
                    <a:pt x="70580" y="383914"/>
                  </a:lnTo>
                  <a:lnTo>
                    <a:pt x="67056" y="373261"/>
                  </a:lnTo>
                  <a:lnTo>
                    <a:pt x="50673" y="358326"/>
                  </a:lnTo>
                  <a:lnTo>
                    <a:pt x="46196" y="362607"/>
                  </a:lnTo>
                  <a:lnTo>
                    <a:pt x="61436" y="373641"/>
                  </a:lnTo>
                  <a:lnTo>
                    <a:pt x="62198" y="380775"/>
                  </a:lnTo>
                  <a:lnTo>
                    <a:pt x="46958" y="371168"/>
                  </a:lnTo>
                  <a:lnTo>
                    <a:pt x="19621" y="366222"/>
                  </a:lnTo>
                  <a:lnTo>
                    <a:pt x="17907" y="363083"/>
                  </a:lnTo>
                  <a:lnTo>
                    <a:pt x="37338" y="365651"/>
                  </a:lnTo>
                  <a:lnTo>
                    <a:pt x="38005" y="347007"/>
                  </a:lnTo>
                  <a:lnTo>
                    <a:pt x="33242" y="346626"/>
                  </a:lnTo>
                  <a:lnTo>
                    <a:pt x="17907" y="334070"/>
                  </a:lnTo>
                  <a:lnTo>
                    <a:pt x="7620" y="336734"/>
                  </a:lnTo>
                  <a:lnTo>
                    <a:pt x="4096" y="330170"/>
                  </a:lnTo>
                  <a:lnTo>
                    <a:pt x="5715" y="304867"/>
                  </a:lnTo>
                  <a:lnTo>
                    <a:pt x="8001" y="304011"/>
                  </a:lnTo>
                  <a:lnTo>
                    <a:pt x="4667" y="293738"/>
                  </a:lnTo>
                  <a:lnTo>
                    <a:pt x="381" y="292216"/>
                  </a:lnTo>
                  <a:lnTo>
                    <a:pt x="0" y="285843"/>
                  </a:lnTo>
                  <a:lnTo>
                    <a:pt x="6667" y="265582"/>
                  </a:lnTo>
                  <a:lnTo>
                    <a:pt x="10001" y="265962"/>
                  </a:lnTo>
                  <a:lnTo>
                    <a:pt x="10192" y="258067"/>
                  </a:lnTo>
                  <a:lnTo>
                    <a:pt x="30575" y="225535"/>
                  </a:lnTo>
                  <a:lnTo>
                    <a:pt x="37243" y="202611"/>
                  </a:lnTo>
                  <a:lnTo>
                    <a:pt x="47149" y="192052"/>
                  </a:lnTo>
                  <a:lnTo>
                    <a:pt x="49530" y="193099"/>
                  </a:lnTo>
                  <a:lnTo>
                    <a:pt x="47530" y="202516"/>
                  </a:lnTo>
                  <a:lnTo>
                    <a:pt x="39338" y="205179"/>
                  </a:lnTo>
                  <a:lnTo>
                    <a:pt x="33718" y="230957"/>
                  </a:lnTo>
                  <a:lnTo>
                    <a:pt x="37719" y="236189"/>
                  </a:lnTo>
                  <a:lnTo>
                    <a:pt x="40672" y="234572"/>
                  </a:lnTo>
                  <a:lnTo>
                    <a:pt x="44291" y="225250"/>
                  </a:lnTo>
                  <a:lnTo>
                    <a:pt x="41053" y="219733"/>
                  </a:lnTo>
                  <a:lnTo>
                    <a:pt x="42672" y="217165"/>
                  </a:lnTo>
                  <a:lnTo>
                    <a:pt x="45910" y="222016"/>
                  </a:lnTo>
                  <a:lnTo>
                    <a:pt x="53626" y="205655"/>
                  </a:lnTo>
                  <a:lnTo>
                    <a:pt x="55340" y="189769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6" name="Forma libre 45">
              <a:extLst>
                <a:ext uri="{FF2B5EF4-FFF2-40B4-BE49-F238E27FC236}">
                  <a16:creationId xmlns:a16="http://schemas.microsoft.com/office/drawing/2014/main" id="{6B046386-1F19-4A3C-FBBA-9C874C89EDA3}"/>
                </a:ext>
              </a:extLst>
            </p:cNvPr>
            <p:cNvSpPr/>
            <p:nvPr/>
          </p:nvSpPr>
          <p:spPr>
            <a:xfrm>
              <a:off x="6048059" y="944617"/>
              <a:ext cx="1414063" cy="1489601"/>
            </a:xfrm>
            <a:custGeom>
              <a:avLst/>
              <a:gdLst>
                <a:gd name="connsiteX0" fmla="*/ 1398556 w 1599914"/>
                <a:gd name="connsiteY0" fmla="*/ 1680529 h 1685380"/>
                <a:gd name="connsiteX1" fmla="*/ 1388745 w 1599914"/>
                <a:gd name="connsiteY1" fmla="*/ 1679388 h 1685380"/>
                <a:gd name="connsiteX2" fmla="*/ 1388745 w 1599914"/>
                <a:gd name="connsiteY2" fmla="*/ 1679388 h 1685380"/>
                <a:gd name="connsiteX3" fmla="*/ 1389698 w 1599914"/>
                <a:gd name="connsiteY3" fmla="*/ 1674441 h 1685380"/>
                <a:gd name="connsiteX4" fmla="*/ 1394269 w 1599914"/>
                <a:gd name="connsiteY4" fmla="*/ 1674441 h 1685380"/>
                <a:gd name="connsiteX5" fmla="*/ 1398556 w 1599914"/>
                <a:gd name="connsiteY5" fmla="*/ 1680529 h 1685380"/>
                <a:gd name="connsiteX6" fmla="*/ 1382554 w 1599914"/>
                <a:gd name="connsiteY6" fmla="*/ 1673775 h 1685380"/>
                <a:gd name="connsiteX7" fmla="*/ 1383506 w 1599914"/>
                <a:gd name="connsiteY7" fmla="*/ 1659127 h 1685380"/>
                <a:gd name="connsiteX8" fmla="*/ 1385602 w 1599914"/>
                <a:gd name="connsiteY8" fmla="*/ 1668353 h 1685380"/>
                <a:gd name="connsiteX9" fmla="*/ 1382554 w 1599914"/>
                <a:gd name="connsiteY9" fmla="*/ 1673775 h 1685380"/>
                <a:gd name="connsiteX10" fmla="*/ 1058323 w 1599914"/>
                <a:gd name="connsiteY10" fmla="*/ 1402581 h 1685380"/>
                <a:gd name="connsiteX11" fmla="*/ 1064323 w 1599914"/>
                <a:gd name="connsiteY11" fmla="*/ 1410857 h 1685380"/>
                <a:gd name="connsiteX12" fmla="*/ 1062514 w 1599914"/>
                <a:gd name="connsiteY12" fmla="*/ 1414091 h 1685380"/>
                <a:gd name="connsiteX13" fmla="*/ 1075277 w 1599914"/>
                <a:gd name="connsiteY13" fmla="*/ 1419894 h 1685380"/>
                <a:gd name="connsiteX14" fmla="*/ 1072515 w 1599914"/>
                <a:gd name="connsiteY14" fmla="*/ 1423603 h 1685380"/>
                <a:gd name="connsiteX15" fmla="*/ 1058227 w 1599914"/>
                <a:gd name="connsiteY15" fmla="*/ 1414947 h 1685380"/>
                <a:gd name="connsiteX16" fmla="*/ 1058323 w 1599914"/>
                <a:gd name="connsiteY16" fmla="*/ 1402581 h 1685380"/>
                <a:gd name="connsiteX17" fmla="*/ 657606 w 1599914"/>
                <a:gd name="connsiteY17" fmla="*/ 900239 h 1685380"/>
                <a:gd name="connsiteX18" fmla="*/ 662178 w 1599914"/>
                <a:gd name="connsiteY18" fmla="*/ 915078 h 1685380"/>
                <a:gd name="connsiteX19" fmla="*/ 659606 w 1599914"/>
                <a:gd name="connsiteY19" fmla="*/ 925922 h 1685380"/>
                <a:gd name="connsiteX20" fmla="*/ 668750 w 1599914"/>
                <a:gd name="connsiteY20" fmla="*/ 937337 h 1685380"/>
                <a:gd name="connsiteX21" fmla="*/ 678656 w 1599914"/>
                <a:gd name="connsiteY21" fmla="*/ 962069 h 1685380"/>
                <a:gd name="connsiteX22" fmla="*/ 674656 w 1599914"/>
                <a:gd name="connsiteY22" fmla="*/ 965588 h 1685380"/>
                <a:gd name="connsiteX23" fmla="*/ 673703 w 1599914"/>
                <a:gd name="connsiteY23" fmla="*/ 978715 h 1685380"/>
                <a:gd name="connsiteX24" fmla="*/ 659035 w 1599914"/>
                <a:gd name="connsiteY24" fmla="*/ 1016384 h 1685380"/>
                <a:gd name="connsiteX25" fmla="*/ 658559 w 1599914"/>
                <a:gd name="connsiteY25" fmla="*/ 1026086 h 1685380"/>
                <a:gd name="connsiteX26" fmla="*/ 651510 w 1599914"/>
                <a:gd name="connsiteY26" fmla="*/ 1032079 h 1685380"/>
                <a:gd name="connsiteX27" fmla="*/ 646938 w 1599914"/>
                <a:gd name="connsiteY27" fmla="*/ 1027608 h 1685380"/>
                <a:gd name="connsiteX28" fmla="*/ 639604 w 1599914"/>
                <a:gd name="connsiteY28" fmla="*/ 1028655 h 1685380"/>
                <a:gd name="connsiteX29" fmla="*/ 628079 w 1599914"/>
                <a:gd name="connsiteY29" fmla="*/ 1017811 h 1685380"/>
                <a:gd name="connsiteX30" fmla="*/ 615315 w 1599914"/>
                <a:gd name="connsiteY30" fmla="*/ 1017145 h 1685380"/>
                <a:gd name="connsiteX31" fmla="*/ 612362 w 1599914"/>
                <a:gd name="connsiteY31" fmla="*/ 1011818 h 1685380"/>
                <a:gd name="connsiteX32" fmla="*/ 607409 w 1599914"/>
                <a:gd name="connsiteY32" fmla="*/ 1011723 h 1685380"/>
                <a:gd name="connsiteX33" fmla="*/ 606171 w 1599914"/>
                <a:gd name="connsiteY33" fmla="*/ 1008203 h 1685380"/>
                <a:gd name="connsiteX34" fmla="*/ 586835 w 1599914"/>
                <a:gd name="connsiteY34" fmla="*/ 997454 h 1685380"/>
                <a:gd name="connsiteX35" fmla="*/ 602647 w 1599914"/>
                <a:gd name="connsiteY35" fmla="*/ 985850 h 1685380"/>
                <a:gd name="connsiteX36" fmla="*/ 608267 w 1599914"/>
                <a:gd name="connsiteY36" fmla="*/ 977574 h 1685380"/>
                <a:gd name="connsiteX37" fmla="*/ 604552 w 1599914"/>
                <a:gd name="connsiteY37" fmla="*/ 946659 h 1685380"/>
                <a:gd name="connsiteX38" fmla="*/ 611314 w 1599914"/>
                <a:gd name="connsiteY38" fmla="*/ 918217 h 1685380"/>
                <a:gd name="connsiteX39" fmla="*/ 616934 w 1599914"/>
                <a:gd name="connsiteY39" fmla="*/ 909942 h 1685380"/>
                <a:gd name="connsiteX40" fmla="*/ 629698 w 1599914"/>
                <a:gd name="connsiteY40" fmla="*/ 912130 h 1685380"/>
                <a:gd name="connsiteX41" fmla="*/ 639127 w 1599914"/>
                <a:gd name="connsiteY41" fmla="*/ 903569 h 1685380"/>
                <a:gd name="connsiteX42" fmla="*/ 657606 w 1599914"/>
                <a:gd name="connsiteY42" fmla="*/ 900239 h 1685380"/>
                <a:gd name="connsiteX43" fmla="*/ 96393 w 1599914"/>
                <a:gd name="connsiteY43" fmla="*/ 206226 h 1685380"/>
                <a:gd name="connsiteX44" fmla="*/ 104299 w 1599914"/>
                <a:gd name="connsiteY44" fmla="*/ 207462 h 1685380"/>
                <a:gd name="connsiteX45" fmla="*/ 103823 w 1599914"/>
                <a:gd name="connsiteY45" fmla="*/ 213550 h 1685380"/>
                <a:gd name="connsiteX46" fmla="*/ 89916 w 1599914"/>
                <a:gd name="connsiteY46" fmla="*/ 209650 h 1685380"/>
                <a:gd name="connsiteX47" fmla="*/ 89725 w 1599914"/>
                <a:gd name="connsiteY47" fmla="*/ 206321 h 1685380"/>
                <a:gd name="connsiteX48" fmla="*/ 96393 w 1599914"/>
                <a:gd name="connsiteY48" fmla="*/ 206321 h 1685380"/>
                <a:gd name="connsiteX49" fmla="*/ 60865 w 1599914"/>
                <a:gd name="connsiteY49" fmla="*/ 189008 h 1685380"/>
                <a:gd name="connsiteX50" fmla="*/ 70390 w 1599914"/>
                <a:gd name="connsiteY50" fmla="*/ 193574 h 1685380"/>
                <a:gd name="connsiteX51" fmla="*/ 77152 w 1599914"/>
                <a:gd name="connsiteY51" fmla="*/ 207272 h 1685380"/>
                <a:gd name="connsiteX52" fmla="*/ 89821 w 1599914"/>
                <a:gd name="connsiteY52" fmla="*/ 216309 h 1685380"/>
                <a:gd name="connsiteX53" fmla="*/ 94869 w 1599914"/>
                <a:gd name="connsiteY53" fmla="*/ 226677 h 1685380"/>
                <a:gd name="connsiteX54" fmla="*/ 92202 w 1599914"/>
                <a:gd name="connsiteY54" fmla="*/ 233145 h 1685380"/>
                <a:gd name="connsiteX55" fmla="*/ 84582 w 1599914"/>
                <a:gd name="connsiteY55" fmla="*/ 226962 h 1685380"/>
                <a:gd name="connsiteX56" fmla="*/ 77915 w 1599914"/>
                <a:gd name="connsiteY56" fmla="*/ 227723 h 1685380"/>
                <a:gd name="connsiteX57" fmla="*/ 68008 w 1599914"/>
                <a:gd name="connsiteY57" fmla="*/ 222587 h 1685380"/>
                <a:gd name="connsiteX58" fmla="*/ 59626 w 1599914"/>
                <a:gd name="connsiteY58" fmla="*/ 213930 h 1685380"/>
                <a:gd name="connsiteX59" fmla="*/ 55912 w 1599914"/>
                <a:gd name="connsiteY59" fmla="*/ 204513 h 1685380"/>
                <a:gd name="connsiteX60" fmla="*/ 57436 w 1599914"/>
                <a:gd name="connsiteY60" fmla="*/ 190816 h 1685380"/>
                <a:gd name="connsiteX61" fmla="*/ 60865 w 1599914"/>
                <a:gd name="connsiteY61" fmla="*/ 189008 h 1685380"/>
                <a:gd name="connsiteX62" fmla="*/ 1494663 w 1599914"/>
                <a:gd name="connsiteY62" fmla="*/ 324273 h 1685380"/>
                <a:gd name="connsiteX63" fmla="*/ 1504664 w 1599914"/>
                <a:gd name="connsiteY63" fmla="*/ 334165 h 1685380"/>
                <a:gd name="connsiteX64" fmla="*/ 1495711 w 1599914"/>
                <a:gd name="connsiteY64" fmla="*/ 346341 h 1685380"/>
                <a:gd name="connsiteX65" fmla="*/ 1500664 w 1599914"/>
                <a:gd name="connsiteY65" fmla="*/ 364509 h 1685380"/>
                <a:gd name="connsiteX66" fmla="*/ 1516285 w 1599914"/>
                <a:gd name="connsiteY66" fmla="*/ 391524 h 1685380"/>
                <a:gd name="connsiteX67" fmla="*/ 1518571 w 1599914"/>
                <a:gd name="connsiteY67" fmla="*/ 406744 h 1685380"/>
                <a:gd name="connsiteX68" fmla="*/ 1513808 w 1599914"/>
                <a:gd name="connsiteY68" fmla="*/ 418919 h 1685380"/>
                <a:gd name="connsiteX69" fmla="*/ 1513999 w 1599914"/>
                <a:gd name="connsiteY69" fmla="*/ 436137 h 1685380"/>
                <a:gd name="connsiteX70" fmla="*/ 1499044 w 1599914"/>
                <a:gd name="connsiteY70" fmla="*/ 436802 h 1685380"/>
                <a:gd name="connsiteX71" fmla="*/ 1498664 w 1599914"/>
                <a:gd name="connsiteY71" fmla="*/ 442700 h 1685380"/>
                <a:gd name="connsiteX72" fmla="*/ 1524667 w 1599914"/>
                <a:gd name="connsiteY72" fmla="*/ 467908 h 1685380"/>
                <a:gd name="connsiteX73" fmla="*/ 1525429 w 1599914"/>
                <a:gd name="connsiteY73" fmla="*/ 490927 h 1685380"/>
                <a:gd name="connsiteX74" fmla="*/ 1535335 w 1599914"/>
                <a:gd name="connsiteY74" fmla="*/ 499678 h 1685380"/>
                <a:gd name="connsiteX75" fmla="*/ 1528953 w 1599914"/>
                <a:gd name="connsiteY75" fmla="*/ 514993 h 1685380"/>
                <a:gd name="connsiteX76" fmla="*/ 1530001 w 1599914"/>
                <a:gd name="connsiteY76" fmla="*/ 522698 h 1685380"/>
                <a:gd name="connsiteX77" fmla="*/ 1540478 w 1599914"/>
                <a:gd name="connsiteY77" fmla="*/ 536681 h 1685380"/>
                <a:gd name="connsiteX78" fmla="*/ 1539907 w 1599914"/>
                <a:gd name="connsiteY78" fmla="*/ 548001 h 1685380"/>
                <a:gd name="connsiteX79" fmla="*/ 1558290 w 1599914"/>
                <a:gd name="connsiteY79" fmla="*/ 606501 h 1685380"/>
                <a:gd name="connsiteX80" fmla="*/ 1555623 w 1599914"/>
                <a:gd name="connsiteY80" fmla="*/ 623718 h 1685380"/>
                <a:gd name="connsiteX81" fmla="*/ 1547527 w 1599914"/>
                <a:gd name="connsiteY81" fmla="*/ 628760 h 1685380"/>
                <a:gd name="connsiteX82" fmla="*/ 1549051 w 1599914"/>
                <a:gd name="connsiteY82" fmla="*/ 638177 h 1685380"/>
                <a:gd name="connsiteX83" fmla="*/ 1562862 w 1599914"/>
                <a:gd name="connsiteY83" fmla="*/ 650733 h 1685380"/>
                <a:gd name="connsiteX84" fmla="*/ 1562862 w 1599914"/>
                <a:gd name="connsiteY84" fmla="*/ 661292 h 1685380"/>
                <a:gd name="connsiteX85" fmla="*/ 1550765 w 1599914"/>
                <a:gd name="connsiteY85" fmla="*/ 685738 h 1685380"/>
                <a:gd name="connsiteX86" fmla="*/ 1545146 w 1599914"/>
                <a:gd name="connsiteY86" fmla="*/ 732633 h 1685380"/>
                <a:gd name="connsiteX87" fmla="*/ 1548384 w 1599914"/>
                <a:gd name="connsiteY87" fmla="*/ 742146 h 1685380"/>
                <a:gd name="connsiteX88" fmla="*/ 1553813 w 1599914"/>
                <a:gd name="connsiteY88" fmla="*/ 742431 h 1685380"/>
                <a:gd name="connsiteX89" fmla="*/ 1560957 w 1599914"/>
                <a:gd name="connsiteY89" fmla="*/ 751563 h 1685380"/>
                <a:gd name="connsiteX90" fmla="*/ 1567339 w 1599914"/>
                <a:gd name="connsiteY90" fmla="*/ 810729 h 1685380"/>
                <a:gd name="connsiteX91" fmla="*/ 1567243 w 1599914"/>
                <a:gd name="connsiteY91" fmla="*/ 835461 h 1685380"/>
                <a:gd name="connsiteX92" fmla="*/ 1559623 w 1599914"/>
                <a:gd name="connsiteY92" fmla="*/ 844498 h 1685380"/>
                <a:gd name="connsiteX93" fmla="*/ 1558100 w 1599914"/>
                <a:gd name="connsiteY93" fmla="*/ 853059 h 1685380"/>
                <a:gd name="connsiteX94" fmla="*/ 1560481 w 1599914"/>
                <a:gd name="connsiteY94" fmla="*/ 906993 h 1685380"/>
                <a:gd name="connsiteX95" fmla="*/ 1557718 w 1599914"/>
                <a:gd name="connsiteY95" fmla="*/ 911844 h 1685380"/>
                <a:gd name="connsiteX96" fmla="*/ 1544574 w 1599914"/>
                <a:gd name="connsiteY96" fmla="*/ 918313 h 1685380"/>
                <a:gd name="connsiteX97" fmla="*/ 1543622 w 1599914"/>
                <a:gd name="connsiteY97" fmla="*/ 943900 h 1685380"/>
                <a:gd name="connsiteX98" fmla="*/ 1529429 w 1599914"/>
                <a:gd name="connsiteY98" fmla="*/ 955981 h 1685380"/>
                <a:gd name="connsiteX99" fmla="*/ 1533811 w 1599914"/>
                <a:gd name="connsiteY99" fmla="*/ 980142 h 1685380"/>
                <a:gd name="connsiteX100" fmla="*/ 1525714 w 1599914"/>
                <a:gd name="connsiteY100" fmla="*/ 992318 h 1685380"/>
                <a:gd name="connsiteX101" fmla="*/ 1533335 w 1599914"/>
                <a:gd name="connsiteY101" fmla="*/ 1017525 h 1685380"/>
                <a:gd name="connsiteX102" fmla="*/ 1519238 w 1599914"/>
                <a:gd name="connsiteY102" fmla="*/ 1042447 h 1685380"/>
                <a:gd name="connsiteX103" fmla="*/ 1517428 w 1599914"/>
                <a:gd name="connsiteY103" fmla="*/ 1052340 h 1685380"/>
                <a:gd name="connsiteX104" fmla="*/ 1525334 w 1599914"/>
                <a:gd name="connsiteY104" fmla="*/ 1070889 h 1685380"/>
                <a:gd name="connsiteX105" fmla="*/ 1521333 w 1599914"/>
                <a:gd name="connsiteY105" fmla="*/ 1098475 h 1685380"/>
                <a:gd name="connsiteX106" fmla="*/ 1536097 w 1599914"/>
                <a:gd name="connsiteY106" fmla="*/ 1115692 h 1685380"/>
                <a:gd name="connsiteX107" fmla="*/ 1557528 w 1599914"/>
                <a:gd name="connsiteY107" fmla="*/ 1123872 h 1685380"/>
                <a:gd name="connsiteX108" fmla="*/ 1551908 w 1599914"/>
                <a:gd name="connsiteY108" fmla="*/ 1135192 h 1685380"/>
                <a:gd name="connsiteX109" fmla="*/ 1543050 w 1599914"/>
                <a:gd name="connsiteY109" fmla="*/ 1136143 h 1685380"/>
                <a:gd name="connsiteX110" fmla="*/ 1533811 w 1599914"/>
                <a:gd name="connsiteY110" fmla="*/ 1147748 h 1685380"/>
                <a:gd name="connsiteX111" fmla="*/ 1522857 w 1599914"/>
                <a:gd name="connsiteY111" fmla="*/ 1148890 h 1685380"/>
                <a:gd name="connsiteX112" fmla="*/ 1509522 w 1599914"/>
                <a:gd name="connsiteY112" fmla="*/ 1158877 h 1685380"/>
                <a:gd name="connsiteX113" fmla="*/ 1504664 w 1599914"/>
                <a:gd name="connsiteY113" fmla="*/ 1159163 h 1685380"/>
                <a:gd name="connsiteX114" fmla="*/ 1487805 w 1599914"/>
                <a:gd name="connsiteY114" fmla="*/ 1146702 h 1685380"/>
                <a:gd name="connsiteX115" fmla="*/ 1480471 w 1599914"/>
                <a:gd name="connsiteY115" fmla="*/ 1145370 h 1685380"/>
                <a:gd name="connsiteX116" fmla="*/ 1466660 w 1599914"/>
                <a:gd name="connsiteY116" fmla="*/ 1153455 h 1685380"/>
                <a:gd name="connsiteX117" fmla="*/ 1442561 w 1599914"/>
                <a:gd name="connsiteY117" fmla="*/ 1158116 h 1685380"/>
                <a:gd name="connsiteX118" fmla="*/ 1432655 w 1599914"/>
                <a:gd name="connsiteY118" fmla="*/ 1171338 h 1685380"/>
                <a:gd name="connsiteX119" fmla="*/ 1434465 w 1599914"/>
                <a:gd name="connsiteY119" fmla="*/ 1177046 h 1685380"/>
                <a:gd name="connsiteX120" fmla="*/ 1449324 w 1599914"/>
                <a:gd name="connsiteY120" fmla="*/ 1187319 h 1685380"/>
                <a:gd name="connsiteX121" fmla="*/ 1443704 w 1599914"/>
                <a:gd name="connsiteY121" fmla="*/ 1213478 h 1685380"/>
                <a:gd name="connsiteX122" fmla="*/ 1447419 w 1599914"/>
                <a:gd name="connsiteY122" fmla="*/ 1220136 h 1685380"/>
                <a:gd name="connsiteX123" fmla="*/ 1464850 w 1599914"/>
                <a:gd name="connsiteY123" fmla="*/ 1227175 h 1685380"/>
                <a:gd name="connsiteX124" fmla="*/ 1484757 w 1599914"/>
                <a:gd name="connsiteY124" fmla="*/ 1255522 h 1685380"/>
                <a:gd name="connsiteX125" fmla="*/ 1488377 w 1599914"/>
                <a:gd name="connsiteY125" fmla="*/ 1271312 h 1685380"/>
                <a:gd name="connsiteX126" fmla="*/ 1481709 w 1599914"/>
                <a:gd name="connsiteY126" fmla="*/ 1294617 h 1685380"/>
                <a:gd name="connsiteX127" fmla="*/ 1486662 w 1599914"/>
                <a:gd name="connsiteY127" fmla="*/ 1300800 h 1685380"/>
                <a:gd name="connsiteX128" fmla="*/ 1513523 w 1599914"/>
                <a:gd name="connsiteY128" fmla="*/ 1316971 h 1685380"/>
                <a:gd name="connsiteX129" fmla="*/ 1519523 w 1599914"/>
                <a:gd name="connsiteY129" fmla="*/ 1336851 h 1685380"/>
                <a:gd name="connsiteX130" fmla="*/ 1528763 w 1599914"/>
                <a:gd name="connsiteY130" fmla="*/ 1350359 h 1685380"/>
                <a:gd name="connsiteX131" fmla="*/ 1544288 w 1599914"/>
                <a:gd name="connsiteY131" fmla="*/ 1389074 h 1685380"/>
                <a:gd name="connsiteX132" fmla="*/ 1544669 w 1599914"/>
                <a:gd name="connsiteY132" fmla="*/ 1405435 h 1685380"/>
                <a:gd name="connsiteX133" fmla="*/ 1532763 w 1599914"/>
                <a:gd name="connsiteY133" fmla="*/ 1435303 h 1685380"/>
                <a:gd name="connsiteX134" fmla="*/ 1537240 w 1599914"/>
                <a:gd name="connsiteY134" fmla="*/ 1468121 h 1685380"/>
                <a:gd name="connsiteX135" fmla="*/ 1530287 w 1599914"/>
                <a:gd name="connsiteY135" fmla="*/ 1472116 h 1685380"/>
                <a:gd name="connsiteX136" fmla="*/ 1530096 w 1599914"/>
                <a:gd name="connsiteY136" fmla="*/ 1476491 h 1685380"/>
                <a:gd name="connsiteX137" fmla="*/ 1563814 w 1599914"/>
                <a:gd name="connsiteY137" fmla="*/ 1493994 h 1685380"/>
                <a:gd name="connsiteX138" fmla="*/ 1583055 w 1599914"/>
                <a:gd name="connsiteY138" fmla="*/ 1488096 h 1685380"/>
                <a:gd name="connsiteX139" fmla="*/ 1599914 w 1599914"/>
                <a:gd name="connsiteY139" fmla="*/ 1491806 h 1685380"/>
                <a:gd name="connsiteX140" fmla="*/ 1599914 w 1599914"/>
                <a:gd name="connsiteY140" fmla="*/ 1491806 h 1685380"/>
                <a:gd name="connsiteX141" fmla="*/ 1596962 w 1599914"/>
                <a:gd name="connsiteY141" fmla="*/ 1508738 h 1685380"/>
                <a:gd name="connsiteX142" fmla="*/ 1567243 w 1599914"/>
                <a:gd name="connsiteY142" fmla="*/ 1545645 h 1685380"/>
                <a:gd name="connsiteX143" fmla="*/ 1570006 w 1599914"/>
                <a:gd name="connsiteY143" fmla="*/ 1569331 h 1685380"/>
                <a:gd name="connsiteX144" fmla="*/ 1552289 w 1599914"/>
                <a:gd name="connsiteY144" fmla="*/ 1574563 h 1685380"/>
                <a:gd name="connsiteX145" fmla="*/ 1532668 w 1599914"/>
                <a:gd name="connsiteY145" fmla="*/ 1611280 h 1685380"/>
                <a:gd name="connsiteX146" fmla="*/ 1493710 w 1599914"/>
                <a:gd name="connsiteY146" fmla="*/ 1620602 h 1685380"/>
                <a:gd name="connsiteX147" fmla="*/ 1489234 w 1599914"/>
                <a:gd name="connsiteY147" fmla="*/ 1628878 h 1685380"/>
                <a:gd name="connsiteX148" fmla="*/ 1488186 w 1599914"/>
                <a:gd name="connsiteY148" fmla="*/ 1652563 h 1685380"/>
                <a:gd name="connsiteX149" fmla="*/ 1469136 w 1599914"/>
                <a:gd name="connsiteY149" fmla="*/ 1658080 h 1685380"/>
                <a:gd name="connsiteX150" fmla="*/ 1456944 w 1599914"/>
                <a:gd name="connsiteY150" fmla="*/ 1669210 h 1685380"/>
                <a:gd name="connsiteX151" fmla="*/ 1429036 w 1599914"/>
                <a:gd name="connsiteY151" fmla="*/ 1685380 h 1685380"/>
                <a:gd name="connsiteX152" fmla="*/ 1425797 w 1599914"/>
                <a:gd name="connsiteY152" fmla="*/ 1682051 h 1685380"/>
                <a:gd name="connsiteX153" fmla="*/ 1426273 w 1599914"/>
                <a:gd name="connsiteY153" fmla="*/ 1674346 h 1685380"/>
                <a:gd name="connsiteX154" fmla="*/ 1421702 w 1599914"/>
                <a:gd name="connsiteY154" fmla="*/ 1675107 h 1685380"/>
                <a:gd name="connsiteX155" fmla="*/ 1420463 w 1599914"/>
                <a:gd name="connsiteY155" fmla="*/ 1667688 h 1685380"/>
                <a:gd name="connsiteX156" fmla="*/ 1412939 w 1599914"/>
                <a:gd name="connsiteY156" fmla="*/ 1659031 h 1685380"/>
                <a:gd name="connsiteX157" fmla="*/ 1408176 w 1599914"/>
                <a:gd name="connsiteY157" fmla="*/ 1667973 h 1685380"/>
                <a:gd name="connsiteX158" fmla="*/ 1404461 w 1599914"/>
                <a:gd name="connsiteY158" fmla="*/ 1666356 h 1685380"/>
                <a:gd name="connsiteX159" fmla="*/ 1402175 w 1599914"/>
                <a:gd name="connsiteY159" fmla="*/ 1648568 h 1685380"/>
                <a:gd name="connsiteX160" fmla="*/ 1399413 w 1599914"/>
                <a:gd name="connsiteY160" fmla="*/ 1650375 h 1685380"/>
                <a:gd name="connsiteX161" fmla="*/ 1400842 w 1599914"/>
                <a:gd name="connsiteY161" fmla="*/ 1665214 h 1685380"/>
                <a:gd name="connsiteX162" fmla="*/ 1400842 w 1599914"/>
                <a:gd name="connsiteY162" fmla="*/ 1665214 h 1685380"/>
                <a:gd name="connsiteX163" fmla="*/ 1396841 w 1599914"/>
                <a:gd name="connsiteY163" fmla="*/ 1665309 h 1685380"/>
                <a:gd name="connsiteX164" fmla="*/ 1394555 w 1599914"/>
                <a:gd name="connsiteY164" fmla="*/ 1670446 h 1685380"/>
                <a:gd name="connsiteX165" fmla="*/ 1382554 w 1599914"/>
                <a:gd name="connsiteY165" fmla="*/ 1654180 h 1685380"/>
                <a:gd name="connsiteX166" fmla="*/ 1383697 w 1599914"/>
                <a:gd name="connsiteY166" fmla="*/ 1644573 h 1685380"/>
                <a:gd name="connsiteX167" fmla="*/ 1370838 w 1599914"/>
                <a:gd name="connsiteY167" fmla="*/ 1621268 h 1685380"/>
                <a:gd name="connsiteX168" fmla="*/ 1349026 w 1599914"/>
                <a:gd name="connsiteY168" fmla="*/ 1596916 h 1685380"/>
                <a:gd name="connsiteX169" fmla="*/ 1335214 w 1599914"/>
                <a:gd name="connsiteY169" fmla="*/ 1587214 h 1685380"/>
                <a:gd name="connsiteX170" fmla="*/ 1327118 w 1599914"/>
                <a:gd name="connsiteY170" fmla="*/ 1585977 h 1685380"/>
                <a:gd name="connsiteX171" fmla="*/ 1337119 w 1599914"/>
                <a:gd name="connsiteY171" fmla="*/ 1587499 h 1685380"/>
                <a:gd name="connsiteX172" fmla="*/ 1337596 w 1599914"/>
                <a:gd name="connsiteY172" fmla="*/ 1584075 h 1685380"/>
                <a:gd name="connsiteX173" fmla="*/ 1333786 w 1599914"/>
                <a:gd name="connsiteY173" fmla="*/ 1575229 h 1685380"/>
                <a:gd name="connsiteX174" fmla="*/ 1328356 w 1599914"/>
                <a:gd name="connsiteY174" fmla="*/ 1575609 h 1685380"/>
                <a:gd name="connsiteX175" fmla="*/ 1324927 w 1599914"/>
                <a:gd name="connsiteY175" fmla="*/ 1568475 h 1685380"/>
                <a:gd name="connsiteX176" fmla="*/ 1318831 w 1599914"/>
                <a:gd name="connsiteY176" fmla="*/ 1570377 h 1685380"/>
                <a:gd name="connsiteX177" fmla="*/ 1318165 w 1599914"/>
                <a:gd name="connsiteY177" fmla="*/ 1564955 h 1685380"/>
                <a:gd name="connsiteX178" fmla="*/ 1314450 w 1599914"/>
                <a:gd name="connsiteY178" fmla="*/ 1564099 h 1685380"/>
                <a:gd name="connsiteX179" fmla="*/ 1307497 w 1599914"/>
                <a:gd name="connsiteY179" fmla="*/ 1574182 h 1685380"/>
                <a:gd name="connsiteX180" fmla="*/ 1311497 w 1599914"/>
                <a:gd name="connsiteY180" fmla="*/ 1581316 h 1685380"/>
                <a:gd name="connsiteX181" fmla="*/ 1286065 w 1599914"/>
                <a:gd name="connsiteY181" fmla="*/ 1580650 h 1685380"/>
                <a:gd name="connsiteX182" fmla="*/ 1281303 w 1599914"/>
                <a:gd name="connsiteY182" fmla="*/ 1586833 h 1685380"/>
                <a:gd name="connsiteX183" fmla="*/ 1257110 w 1599914"/>
                <a:gd name="connsiteY183" fmla="*/ 1577321 h 1685380"/>
                <a:gd name="connsiteX184" fmla="*/ 1245775 w 1599914"/>
                <a:gd name="connsiteY184" fmla="*/ 1567428 h 1685380"/>
                <a:gd name="connsiteX185" fmla="*/ 1236917 w 1599914"/>
                <a:gd name="connsiteY185" fmla="*/ 1555348 h 1685380"/>
                <a:gd name="connsiteX186" fmla="*/ 1237012 w 1599914"/>
                <a:gd name="connsiteY186" fmla="*/ 1546216 h 1685380"/>
                <a:gd name="connsiteX187" fmla="*/ 1227201 w 1599914"/>
                <a:gd name="connsiteY187" fmla="*/ 1519582 h 1685380"/>
                <a:gd name="connsiteX188" fmla="*/ 1214342 w 1599914"/>
                <a:gd name="connsiteY188" fmla="*/ 1501889 h 1685380"/>
                <a:gd name="connsiteX189" fmla="*/ 1216152 w 1599914"/>
                <a:gd name="connsiteY189" fmla="*/ 1500462 h 1685380"/>
                <a:gd name="connsiteX190" fmla="*/ 1225391 w 1599914"/>
                <a:gd name="connsiteY190" fmla="*/ 1513304 h 1685380"/>
                <a:gd name="connsiteX191" fmla="*/ 1227106 w 1599914"/>
                <a:gd name="connsiteY191" fmla="*/ 1505123 h 1685380"/>
                <a:gd name="connsiteX192" fmla="*/ 1221105 w 1599914"/>
                <a:gd name="connsiteY192" fmla="*/ 1501128 h 1685380"/>
                <a:gd name="connsiteX193" fmla="*/ 1223486 w 1599914"/>
                <a:gd name="connsiteY193" fmla="*/ 1497513 h 1685380"/>
                <a:gd name="connsiteX194" fmla="*/ 1220534 w 1599914"/>
                <a:gd name="connsiteY194" fmla="*/ 1482009 h 1685380"/>
                <a:gd name="connsiteX195" fmla="*/ 1204055 w 1599914"/>
                <a:gd name="connsiteY195" fmla="*/ 1468882 h 1685380"/>
                <a:gd name="connsiteX196" fmla="*/ 1201198 w 1599914"/>
                <a:gd name="connsiteY196" fmla="*/ 1472306 h 1685380"/>
                <a:gd name="connsiteX197" fmla="*/ 1197197 w 1599914"/>
                <a:gd name="connsiteY197" fmla="*/ 1468406 h 1685380"/>
                <a:gd name="connsiteX198" fmla="*/ 1186910 w 1599914"/>
                <a:gd name="connsiteY198" fmla="*/ 1477538 h 1685380"/>
                <a:gd name="connsiteX199" fmla="*/ 1177100 w 1599914"/>
                <a:gd name="connsiteY199" fmla="*/ 1471069 h 1685380"/>
                <a:gd name="connsiteX200" fmla="*/ 1129665 w 1599914"/>
                <a:gd name="connsiteY200" fmla="*/ 1459274 h 1685380"/>
                <a:gd name="connsiteX201" fmla="*/ 1100614 w 1599914"/>
                <a:gd name="connsiteY201" fmla="*/ 1430452 h 1685380"/>
                <a:gd name="connsiteX202" fmla="*/ 1087374 w 1599914"/>
                <a:gd name="connsiteY202" fmla="*/ 1423793 h 1685380"/>
                <a:gd name="connsiteX203" fmla="*/ 1090327 w 1599914"/>
                <a:gd name="connsiteY203" fmla="*/ 1421606 h 1685380"/>
                <a:gd name="connsiteX204" fmla="*/ 1086422 w 1599914"/>
                <a:gd name="connsiteY204" fmla="*/ 1412854 h 1685380"/>
                <a:gd name="connsiteX205" fmla="*/ 1087184 w 1599914"/>
                <a:gd name="connsiteY205" fmla="*/ 1400584 h 1685380"/>
                <a:gd name="connsiteX206" fmla="*/ 1081183 w 1599914"/>
                <a:gd name="connsiteY206" fmla="*/ 1396874 h 1685380"/>
                <a:gd name="connsiteX207" fmla="*/ 1076230 w 1599914"/>
                <a:gd name="connsiteY207" fmla="*/ 1400393 h 1685380"/>
                <a:gd name="connsiteX208" fmla="*/ 1069562 w 1599914"/>
                <a:gd name="connsiteY208" fmla="*/ 1395352 h 1685380"/>
                <a:gd name="connsiteX209" fmla="*/ 1068134 w 1599914"/>
                <a:gd name="connsiteY209" fmla="*/ 1383271 h 1685380"/>
                <a:gd name="connsiteX210" fmla="*/ 1064419 w 1599914"/>
                <a:gd name="connsiteY210" fmla="*/ 1382796 h 1685380"/>
                <a:gd name="connsiteX211" fmla="*/ 1060609 w 1599914"/>
                <a:gd name="connsiteY211" fmla="*/ 1375661 h 1685380"/>
                <a:gd name="connsiteX212" fmla="*/ 1062990 w 1599914"/>
                <a:gd name="connsiteY212" fmla="*/ 1356066 h 1685380"/>
                <a:gd name="connsiteX213" fmla="*/ 1057085 w 1599914"/>
                <a:gd name="connsiteY213" fmla="*/ 1344842 h 1685380"/>
                <a:gd name="connsiteX214" fmla="*/ 1059275 w 1599914"/>
                <a:gd name="connsiteY214" fmla="*/ 1341132 h 1685380"/>
                <a:gd name="connsiteX215" fmla="*/ 1051560 w 1599914"/>
                <a:gd name="connsiteY215" fmla="*/ 1333617 h 1685380"/>
                <a:gd name="connsiteX216" fmla="*/ 1052608 w 1599914"/>
                <a:gd name="connsiteY216" fmla="*/ 1326293 h 1685380"/>
                <a:gd name="connsiteX217" fmla="*/ 1065657 w 1599914"/>
                <a:gd name="connsiteY217" fmla="*/ 1316971 h 1685380"/>
                <a:gd name="connsiteX218" fmla="*/ 1058513 w 1599914"/>
                <a:gd name="connsiteY218" fmla="*/ 1315830 h 1685380"/>
                <a:gd name="connsiteX219" fmla="*/ 1056227 w 1599914"/>
                <a:gd name="connsiteY219" fmla="*/ 1323344 h 1685380"/>
                <a:gd name="connsiteX220" fmla="*/ 1057847 w 1599914"/>
                <a:gd name="connsiteY220" fmla="*/ 1308695 h 1685380"/>
                <a:gd name="connsiteX221" fmla="*/ 1064419 w 1599914"/>
                <a:gd name="connsiteY221" fmla="*/ 1305366 h 1685380"/>
                <a:gd name="connsiteX222" fmla="*/ 1057847 w 1599914"/>
                <a:gd name="connsiteY222" fmla="*/ 1304225 h 1685380"/>
                <a:gd name="connsiteX223" fmla="*/ 1055084 w 1599914"/>
                <a:gd name="connsiteY223" fmla="*/ 1293666 h 1685380"/>
                <a:gd name="connsiteX224" fmla="*/ 1059656 w 1599914"/>
                <a:gd name="connsiteY224" fmla="*/ 1290146 h 1685380"/>
                <a:gd name="connsiteX225" fmla="*/ 1058227 w 1599914"/>
                <a:gd name="connsiteY225" fmla="*/ 1283012 h 1685380"/>
                <a:gd name="connsiteX226" fmla="*/ 1062133 w 1599914"/>
                <a:gd name="connsiteY226" fmla="*/ 1275688 h 1685380"/>
                <a:gd name="connsiteX227" fmla="*/ 1070324 w 1599914"/>
                <a:gd name="connsiteY227" fmla="*/ 1277400 h 1685380"/>
                <a:gd name="connsiteX228" fmla="*/ 1073087 w 1599914"/>
                <a:gd name="connsiteY228" fmla="*/ 1272454 h 1685380"/>
                <a:gd name="connsiteX229" fmla="*/ 1063657 w 1599914"/>
                <a:gd name="connsiteY229" fmla="*/ 1264939 h 1685380"/>
                <a:gd name="connsiteX230" fmla="*/ 1055846 w 1599914"/>
                <a:gd name="connsiteY230" fmla="*/ 1263132 h 1685380"/>
                <a:gd name="connsiteX231" fmla="*/ 1050703 w 1599914"/>
                <a:gd name="connsiteY231" fmla="*/ 1267698 h 1685380"/>
                <a:gd name="connsiteX232" fmla="*/ 1044702 w 1599914"/>
                <a:gd name="connsiteY232" fmla="*/ 1262656 h 1685380"/>
                <a:gd name="connsiteX233" fmla="*/ 1007840 w 1599914"/>
                <a:gd name="connsiteY233" fmla="*/ 1254000 h 1685380"/>
                <a:gd name="connsiteX234" fmla="*/ 1004697 w 1599914"/>
                <a:gd name="connsiteY234" fmla="*/ 1246010 h 1685380"/>
                <a:gd name="connsiteX235" fmla="*/ 989076 w 1599914"/>
                <a:gd name="connsiteY235" fmla="*/ 1254285 h 1685380"/>
                <a:gd name="connsiteX236" fmla="*/ 994410 w 1599914"/>
                <a:gd name="connsiteY236" fmla="*/ 1262941 h 1685380"/>
                <a:gd name="connsiteX237" fmla="*/ 992600 w 1599914"/>
                <a:gd name="connsiteY237" fmla="*/ 1272929 h 1685380"/>
                <a:gd name="connsiteX238" fmla="*/ 980980 w 1599914"/>
                <a:gd name="connsiteY238" fmla="*/ 1268744 h 1685380"/>
                <a:gd name="connsiteX239" fmla="*/ 971740 w 1599914"/>
                <a:gd name="connsiteY239" fmla="*/ 1259136 h 1685380"/>
                <a:gd name="connsiteX240" fmla="*/ 975551 w 1599914"/>
                <a:gd name="connsiteY240" fmla="*/ 1253810 h 1685380"/>
                <a:gd name="connsiteX241" fmla="*/ 970026 w 1599914"/>
                <a:gd name="connsiteY241" fmla="*/ 1252383 h 1685380"/>
                <a:gd name="connsiteX242" fmla="*/ 969835 w 1599914"/>
                <a:gd name="connsiteY242" fmla="*/ 1245629 h 1685380"/>
                <a:gd name="connsiteX243" fmla="*/ 957072 w 1599914"/>
                <a:gd name="connsiteY243" fmla="*/ 1243061 h 1685380"/>
                <a:gd name="connsiteX244" fmla="*/ 944499 w 1599914"/>
                <a:gd name="connsiteY244" fmla="*/ 1250195 h 1685380"/>
                <a:gd name="connsiteX245" fmla="*/ 930307 w 1599914"/>
                <a:gd name="connsiteY245" fmla="*/ 1237258 h 1685380"/>
                <a:gd name="connsiteX246" fmla="*/ 920972 w 1599914"/>
                <a:gd name="connsiteY246" fmla="*/ 1234119 h 1685380"/>
                <a:gd name="connsiteX247" fmla="*/ 912590 w 1599914"/>
                <a:gd name="connsiteY247" fmla="*/ 1221944 h 1685380"/>
                <a:gd name="connsiteX248" fmla="*/ 903351 w 1599914"/>
                <a:gd name="connsiteY248" fmla="*/ 1219090 h 1685380"/>
                <a:gd name="connsiteX249" fmla="*/ 896779 w 1599914"/>
                <a:gd name="connsiteY249" fmla="*/ 1211100 h 1685380"/>
                <a:gd name="connsiteX250" fmla="*/ 894969 w 1599914"/>
                <a:gd name="connsiteY250" fmla="*/ 1202824 h 1685380"/>
                <a:gd name="connsiteX251" fmla="*/ 884872 w 1599914"/>
                <a:gd name="connsiteY251" fmla="*/ 1191029 h 1685380"/>
                <a:gd name="connsiteX252" fmla="*/ 884110 w 1599914"/>
                <a:gd name="connsiteY252" fmla="*/ 1182753 h 1685380"/>
                <a:gd name="connsiteX253" fmla="*/ 877538 w 1599914"/>
                <a:gd name="connsiteY253" fmla="*/ 1174192 h 1685380"/>
                <a:gd name="connsiteX254" fmla="*/ 873823 w 1599914"/>
                <a:gd name="connsiteY254" fmla="*/ 1174953 h 1685380"/>
                <a:gd name="connsiteX255" fmla="*/ 869442 w 1599914"/>
                <a:gd name="connsiteY255" fmla="*/ 1159924 h 1685380"/>
                <a:gd name="connsiteX256" fmla="*/ 865632 w 1599914"/>
                <a:gd name="connsiteY256" fmla="*/ 1159924 h 1685380"/>
                <a:gd name="connsiteX257" fmla="*/ 854583 w 1599914"/>
                <a:gd name="connsiteY257" fmla="*/ 1149175 h 1685380"/>
                <a:gd name="connsiteX258" fmla="*/ 853630 w 1599914"/>
                <a:gd name="connsiteY258" fmla="*/ 1136143 h 1685380"/>
                <a:gd name="connsiteX259" fmla="*/ 845344 w 1599914"/>
                <a:gd name="connsiteY259" fmla="*/ 1129009 h 1685380"/>
                <a:gd name="connsiteX260" fmla="*/ 793433 w 1599914"/>
                <a:gd name="connsiteY260" fmla="*/ 1109889 h 1685380"/>
                <a:gd name="connsiteX261" fmla="*/ 791909 w 1599914"/>
                <a:gd name="connsiteY261" fmla="*/ 1099045 h 1685380"/>
                <a:gd name="connsiteX262" fmla="*/ 780859 w 1599914"/>
                <a:gd name="connsiteY262" fmla="*/ 1074123 h 1685380"/>
                <a:gd name="connsiteX263" fmla="*/ 742664 w 1599914"/>
                <a:gd name="connsiteY263" fmla="*/ 1039308 h 1685380"/>
                <a:gd name="connsiteX264" fmla="*/ 738092 w 1599914"/>
                <a:gd name="connsiteY264" fmla="*/ 1027418 h 1685380"/>
                <a:gd name="connsiteX265" fmla="*/ 743522 w 1599914"/>
                <a:gd name="connsiteY265" fmla="*/ 1026752 h 1685380"/>
                <a:gd name="connsiteX266" fmla="*/ 748379 w 1599914"/>
                <a:gd name="connsiteY266" fmla="*/ 1021235 h 1685380"/>
                <a:gd name="connsiteX267" fmla="*/ 753427 w 1599914"/>
                <a:gd name="connsiteY267" fmla="*/ 1032364 h 1685380"/>
                <a:gd name="connsiteX268" fmla="*/ 759523 w 1599914"/>
                <a:gd name="connsiteY268" fmla="*/ 1028464 h 1685380"/>
                <a:gd name="connsiteX269" fmla="*/ 759333 w 1599914"/>
                <a:gd name="connsiteY269" fmla="*/ 1020379 h 1685380"/>
                <a:gd name="connsiteX270" fmla="*/ 753332 w 1599914"/>
                <a:gd name="connsiteY270" fmla="*/ 1015718 h 1685380"/>
                <a:gd name="connsiteX271" fmla="*/ 748284 w 1599914"/>
                <a:gd name="connsiteY271" fmla="*/ 1019333 h 1685380"/>
                <a:gd name="connsiteX272" fmla="*/ 743712 w 1599914"/>
                <a:gd name="connsiteY272" fmla="*/ 1012294 h 1685380"/>
                <a:gd name="connsiteX273" fmla="*/ 741140 w 1599914"/>
                <a:gd name="connsiteY273" fmla="*/ 1014291 h 1685380"/>
                <a:gd name="connsiteX274" fmla="*/ 728948 w 1599914"/>
                <a:gd name="connsiteY274" fmla="*/ 1004589 h 1685380"/>
                <a:gd name="connsiteX275" fmla="*/ 717423 w 1599914"/>
                <a:gd name="connsiteY275" fmla="*/ 1001830 h 1685380"/>
                <a:gd name="connsiteX276" fmla="*/ 713232 w 1599914"/>
                <a:gd name="connsiteY276" fmla="*/ 991081 h 1685380"/>
                <a:gd name="connsiteX277" fmla="*/ 703993 w 1599914"/>
                <a:gd name="connsiteY277" fmla="*/ 983757 h 1685380"/>
                <a:gd name="connsiteX278" fmla="*/ 701421 w 1599914"/>
                <a:gd name="connsiteY278" fmla="*/ 976718 h 1685380"/>
                <a:gd name="connsiteX279" fmla="*/ 683228 w 1599914"/>
                <a:gd name="connsiteY279" fmla="*/ 971486 h 1685380"/>
                <a:gd name="connsiteX280" fmla="*/ 688562 w 1599914"/>
                <a:gd name="connsiteY280" fmla="*/ 964542 h 1685380"/>
                <a:gd name="connsiteX281" fmla="*/ 684562 w 1599914"/>
                <a:gd name="connsiteY281" fmla="*/ 956647 h 1685380"/>
                <a:gd name="connsiteX282" fmla="*/ 684085 w 1599914"/>
                <a:gd name="connsiteY282" fmla="*/ 944091 h 1685380"/>
                <a:gd name="connsiteX283" fmla="*/ 680847 w 1599914"/>
                <a:gd name="connsiteY283" fmla="*/ 942283 h 1685380"/>
                <a:gd name="connsiteX284" fmla="*/ 685229 w 1599914"/>
                <a:gd name="connsiteY284" fmla="*/ 932961 h 1685380"/>
                <a:gd name="connsiteX285" fmla="*/ 680752 w 1599914"/>
                <a:gd name="connsiteY285" fmla="*/ 922308 h 1685380"/>
                <a:gd name="connsiteX286" fmla="*/ 676942 w 1599914"/>
                <a:gd name="connsiteY286" fmla="*/ 920976 h 1685380"/>
                <a:gd name="connsiteX287" fmla="*/ 676465 w 1599914"/>
                <a:gd name="connsiteY287" fmla="*/ 915078 h 1685380"/>
                <a:gd name="connsiteX288" fmla="*/ 669893 w 1599914"/>
                <a:gd name="connsiteY288" fmla="*/ 914413 h 1685380"/>
                <a:gd name="connsiteX289" fmla="*/ 674942 w 1599914"/>
                <a:gd name="connsiteY289" fmla="*/ 897195 h 1685380"/>
                <a:gd name="connsiteX290" fmla="*/ 669036 w 1599914"/>
                <a:gd name="connsiteY290" fmla="*/ 879978 h 1685380"/>
                <a:gd name="connsiteX291" fmla="*/ 662940 w 1599914"/>
                <a:gd name="connsiteY291" fmla="*/ 874366 h 1685380"/>
                <a:gd name="connsiteX292" fmla="*/ 650367 w 1599914"/>
                <a:gd name="connsiteY292" fmla="*/ 874461 h 1685380"/>
                <a:gd name="connsiteX293" fmla="*/ 642556 w 1599914"/>
                <a:gd name="connsiteY293" fmla="*/ 878266 h 1685380"/>
                <a:gd name="connsiteX294" fmla="*/ 626745 w 1599914"/>
                <a:gd name="connsiteY294" fmla="*/ 869990 h 1685380"/>
                <a:gd name="connsiteX295" fmla="*/ 624745 w 1599914"/>
                <a:gd name="connsiteY295" fmla="*/ 859527 h 1685380"/>
                <a:gd name="connsiteX296" fmla="*/ 634270 w 1599914"/>
                <a:gd name="connsiteY296" fmla="*/ 832893 h 1685380"/>
                <a:gd name="connsiteX297" fmla="*/ 631412 w 1599914"/>
                <a:gd name="connsiteY297" fmla="*/ 827471 h 1685380"/>
                <a:gd name="connsiteX298" fmla="*/ 621983 w 1599914"/>
                <a:gd name="connsiteY298" fmla="*/ 822334 h 1685380"/>
                <a:gd name="connsiteX299" fmla="*/ 620459 w 1599914"/>
                <a:gd name="connsiteY299" fmla="*/ 811109 h 1685380"/>
                <a:gd name="connsiteX300" fmla="*/ 610934 w 1599914"/>
                <a:gd name="connsiteY300" fmla="*/ 803214 h 1685380"/>
                <a:gd name="connsiteX301" fmla="*/ 595027 w 1599914"/>
                <a:gd name="connsiteY301" fmla="*/ 776200 h 1685380"/>
                <a:gd name="connsiteX302" fmla="*/ 586168 w 1599914"/>
                <a:gd name="connsiteY302" fmla="*/ 770017 h 1685380"/>
                <a:gd name="connsiteX303" fmla="*/ 579977 w 1599914"/>
                <a:gd name="connsiteY303" fmla="*/ 751563 h 1685380"/>
                <a:gd name="connsiteX304" fmla="*/ 569119 w 1599914"/>
                <a:gd name="connsiteY304" fmla="*/ 736248 h 1685380"/>
                <a:gd name="connsiteX305" fmla="*/ 565976 w 1599914"/>
                <a:gd name="connsiteY305" fmla="*/ 721028 h 1685380"/>
                <a:gd name="connsiteX306" fmla="*/ 554641 w 1599914"/>
                <a:gd name="connsiteY306" fmla="*/ 715607 h 1685380"/>
                <a:gd name="connsiteX307" fmla="*/ 548545 w 1599914"/>
                <a:gd name="connsiteY307" fmla="*/ 717319 h 1685380"/>
                <a:gd name="connsiteX308" fmla="*/ 546259 w 1599914"/>
                <a:gd name="connsiteY308" fmla="*/ 714180 h 1685380"/>
                <a:gd name="connsiteX309" fmla="*/ 549593 w 1599914"/>
                <a:gd name="connsiteY309" fmla="*/ 690780 h 1685380"/>
                <a:gd name="connsiteX310" fmla="*/ 543687 w 1599914"/>
                <a:gd name="connsiteY310" fmla="*/ 676797 h 1685380"/>
                <a:gd name="connsiteX311" fmla="*/ 544925 w 1599914"/>
                <a:gd name="connsiteY311" fmla="*/ 643884 h 1685380"/>
                <a:gd name="connsiteX312" fmla="*/ 540068 w 1599914"/>
                <a:gd name="connsiteY312" fmla="*/ 630472 h 1685380"/>
                <a:gd name="connsiteX313" fmla="*/ 521494 w 1599914"/>
                <a:gd name="connsiteY313" fmla="*/ 612494 h 1685380"/>
                <a:gd name="connsiteX314" fmla="*/ 520446 w 1599914"/>
                <a:gd name="connsiteY314" fmla="*/ 583481 h 1685380"/>
                <a:gd name="connsiteX315" fmla="*/ 511207 w 1599914"/>
                <a:gd name="connsiteY315" fmla="*/ 564457 h 1685380"/>
                <a:gd name="connsiteX316" fmla="*/ 488251 w 1599914"/>
                <a:gd name="connsiteY316" fmla="*/ 544957 h 1685380"/>
                <a:gd name="connsiteX317" fmla="*/ 464058 w 1599914"/>
                <a:gd name="connsiteY317" fmla="*/ 500630 h 1685380"/>
                <a:gd name="connsiteX318" fmla="*/ 455390 w 1599914"/>
                <a:gd name="connsiteY318" fmla="*/ 467908 h 1685380"/>
                <a:gd name="connsiteX319" fmla="*/ 462343 w 1599914"/>
                <a:gd name="connsiteY319" fmla="*/ 446220 h 1685380"/>
                <a:gd name="connsiteX320" fmla="*/ 462915 w 1599914"/>
                <a:gd name="connsiteY320" fmla="*/ 417398 h 1685380"/>
                <a:gd name="connsiteX321" fmla="*/ 465772 w 1599914"/>
                <a:gd name="connsiteY321" fmla="*/ 418158 h 1685380"/>
                <a:gd name="connsiteX322" fmla="*/ 472154 w 1599914"/>
                <a:gd name="connsiteY322" fmla="*/ 408551 h 1685380"/>
                <a:gd name="connsiteX323" fmla="*/ 472916 w 1599914"/>
                <a:gd name="connsiteY323" fmla="*/ 397897 h 1685380"/>
                <a:gd name="connsiteX324" fmla="*/ 468154 w 1599914"/>
                <a:gd name="connsiteY324" fmla="*/ 371739 h 1685380"/>
                <a:gd name="connsiteX325" fmla="*/ 465201 w 1599914"/>
                <a:gd name="connsiteY325" fmla="*/ 372785 h 1685380"/>
                <a:gd name="connsiteX326" fmla="*/ 463391 w 1599914"/>
                <a:gd name="connsiteY326" fmla="*/ 365270 h 1685380"/>
                <a:gd name="connsiteX327" fmla="*/ 458914 w 1599914"/>
                <a:gd name="connsiteY327" fmla="*/ 365556 h 1685380"/>
                <a:gd name="connsiteX328" fmla="*/ 436912 w 1599914"/>
                <a:gd name="connsiteY328" fmla="*/ 352619 h 1685380"/>
                <a:gd name="connsiteX329" fmla="*/ 430530 w 1599914"/>
                <a:gd name="connsiteY329" fmla="*/ 342156 h 1685380"/>
                <a:gd name="connsiteX330" fmla="*/ 422719 w 1599914"/>
                <a:gd name="connsiteY330" fmla="*/ 349100 h 1685380"/>
                <a:gd name="connsiteX331" fmla="*/ 385763 w 1599914"/>
                <a:gd name="connsiteY331" fmla="*/ 340158 h 1685380"/>
                <a:gd name="connsiteX332" fmla="*/ 383476 w 1599914"/>
                <a:gd name="connsiteY332" fmla="*/ 336829 h 1685380"/>
                <a:gd name="connsiteX333" fmla="*/ 380524 w 1599914"/>
                <a:gd name="connsiteY333" fmla="*/ 339112 h 1685380"/>
                <a:gd name="connsiteX334" fmla="*/ 355949 w 1599914"/>
                <a:gd name="connsiteY334" fmla="*/ 334451 h 1685380"/>
                <a:gd name="connsiteX335" fmla="*/ 354997 w 1599914"/>
                <a:gd name="connsiteY335" fmla="*/ 329885 h 1685380"/>
                <a:gd name="connsiteX336" fmla="*/ 349663 w 1599914"/>
                <a:gd name="connsiteY336" fmla="*/ 327316 h 1685380"/>
                <a:gd name="connsiteX337" fmla="*/ 337375 w 1599914"/>
                <a:gd name="connsiteY337" fmla="*/ 325795 h 1685380"/>
                <a:gd name="connsiteX338" fmla="*/ 339566 w 1599914"/>
                <a:gd name="connsiteY338" fmla="*/ 311812 h 1685380"/>
                <a:gd name="connsiteX339" fmla="*/ 334137 w 1599914"/>
                <a:gd name="connsiteY339" fmla="*/ 296687 h 1685380"/>
                <a:gd name="connsiteX340" fmla="*/ 334709 w 1599914"/>
                <a:gd name="connsiteY340" fmla="*/ 288792 h 1685380"/>
                <a:gd name="connsiteX341" fmla="*/ 329565 w 1599914"/>
                <a:gd name="connsiteY341" fmla="*/ 280041 h 1685380"/>
                <a:gd name="connsiteX342" fmla="*/ 318230 w 1599914"/>
                <a:gd name="connsiteY342" fmla="*/ 270814 h 1685380"/>
                <a:gd name="connsiteX343" fmla="*/ 276987 w 1599914"/>
                <a:gd name="connsiteY343" fmla="*/ 253216 h 1685380"/>
                <a:gd name="connsiteX344" fmla="*/ 275749 w 1599914"/>
                <a:gd name="connsiteY344" fmla="*/ 247604 h 1685380"/>
                <a:gd name="connsiteX345" fmla="*/ 272129 w 1599914"/>
                <a:gd name="connsiteY345" fmla="*/ 248936 h 1685380"/>
                <a:gd name="connsiteX346" fmla="*/ 270034 w 1599914"/>
                <a:gd name="connsiteY346" fmla="*/ 243989 h 1685380"/>
                <a:gd name="connsiteX347" fmla="*/ 266414 w 1599914"/>
                <a:gd name="connsiteY347" fmla="*/ 249506 h 1685380"/>
                <a:gd name="connsiteX348" fmla="*/ 258889 w 1599914"/>
                <a:gd name="connsiteY348" fmla="*/ 244275 h 1685380"/>
                <a:gd name="connsiteX349" fmla="*/ 253365 w 1599914"/>
                <a:gd name="connsiteY349" fmla="*/ 250838 h 1685380"/>
                <a:gd name="connsiteX350" fmla="*/ 251650 w 1599914"/>
                <a:gd name="connsiteY350" fmla="*/ 256736 h 1685380"/>
                <a:gd name="connsiteX351" fmla="*/ 254984 w 1599914"/>
                <a:gd name="connsiteY351" fmla="*/ 256070 h 1685380"/>
                <a:gd name="connsiteX352" fmla="*/ 256984 w 1599914"/>
                <a:gd name="connsiteY352" fmla="*/ 261016 h 1685380"/>
                <a:gd name="connsiteX353" fmla="*/ 250222 w 1599914"/>
                <a:gd name="connsiteY353" fmla="*/ 270053 h 1685380"/>
                <a:gd name="connsiteX354" fmla="*/ 243459 w 1599914"/>
                <a:gd name="connsiteY354" fmla="*/ 269292 h 1685380"/>
                <a:gd name="connsiteX355" fmla="*/ 239554 w 1599914"/>
                <a:gd name="connsiteY355" fmla="*/ 280611 h 1685380"/>
                <a:gd name="connsiteX356" fmla="*/ 212407 w 1599914"/>
                <a:gd name="connsiteY356" fmla="*/ 279660 h 1685380"/>
                <a:gd name="connsiteX357" fmla="*/ 182594 w 1599914"/>
                <a:gd name="connsiteY357" fmla="*/ 266058 h 1685380"/>
                <a:gd name="connsiteX358" fmla="*/ 168878 w 1599914"/>
                <a:gd name="connsiteY358" fmla="*/ 251314 h 1685380"/>
                <a:gd name="connsiteX359" fmla="*/ 141161 w 1599914"/>
                <a:gd name="connsiteY359" fmla="*/ 236094 h 1685380"/>
                <a:gd name="connsiteX360" fmla="*/ 136969 w 1599914"/>
                <a:gd name="connsiteY360" fmla="*/ 230482 h 1685380"/>
                <a:gd name="connsiteX361" fmla="*/ 129826 w 1599914"/>
                <a:gd name="connsiteY361" fmla="*/ 228960 h 1685380"/>
                <a:gd name="connsiteX362" fmla="*/ 106871 w 1599914"/>
                <a:gd name="connsiteY362" fmla="*/ 206796 h 1685380"/>
                <a:gd name="connsiteX363" fmla="*/ 86392 w 1599914"/>
                <a:gd name="connsiteY363" fmla="*/ 205465 h 1685380"/>
                <a:gd name="connsiteX364" fmla="*/ 74200 w 1599914"/>
                <a:gd name="connsiteY364" fmla="*/ 199947 h 1685380"/>
                <a:gd name="connsiteX365" fmla="*/ 64865 w 1599914"/>
                <a:gd name="connsiteY365" fmla="*/ 188818 h 1685380"/>
                <a:gd name="connsiteX366" fmla="*/ 57055 w 1599914"/>
                <a:gd name="connsiteY366" fmla="*/ 188818 h 1685380"/>
                <a:gd name="connsiteX367" fmla="*/ 57055 w 1599914"/>
                <a:gd name="connsiteY367" fmla="*/ 188818 h 1685380"/>
                <a:gd name="connsiteX368" fmla="*/ 20669 w 1599914"/>
                <a:gd name="connsiteY368" fmla="*/ 162564 h 1685380"/>
                <a:gd name="connsiteX369" fmla="*/ 11906 w 1599914"/>
                <a:gd name="connsiteY369" fmla="*/ 161328 h 1685380"/>
                <a:gd name="connsiteX370" fmla="*/ 2762 w 1599914"/>
                <a:gd name="connsiteY370" fmla="*/ 152291 h 1685380"/>
                <a:gd name="connsiteX371" fmla="*/ 8477 w 1599914"/>
                <a:gd name="connsiteY371" fmla="*/ 142969 h 1685380"/>
                <a:gd name="connsiteX372" fmla="*/ 6191 w 1599914"/>
                <a:gd name="connsiteY372" fmla="*/ 133647 h 1685380"/>
                <a:gd name="connsiteX373" fmla="*/ 10192 w 1599914"/>
                <a:gd name="connsiteY373" fmla="*/ 108249 h 1685380"/>
                <a:gd name="connsiteX374" fmla="*/ 7429 w 1599914"/>
                <a:gd name="connsiteY374" fmla="*/ 97405 h 1685380"/>
                <a:gd name="connsiteX375" fmla="*/ 13335 w 1599914"/>
                <a:gd name="connsiteY375" fmla="*/ 79998 h 1685380"/>
                <a:gd name="connsiteX376" fmla="*/ 0 w 1599914"/>
                <a:gd name="connsiteY376" fmla="*/ 61069 h 1685380"/>
                <a:gd name="connsiteX377" fmla="*/ 17240 w 1599914"/>
                <a:gd name="connsiteY377" fmla="*/ 37954 h 1685380"/>
                <a:gd name="connsiteX378" fmla="*/ 17717 w 1599914"/>
                <a:gd name="connsiteY378" fmla="*/ 25207 h 1685380"/>
                <a:gd name="connsiteX379" fmla="*/ 22193 w 1599914"/>
                <a:gd name="connsiteY379" fmla="*/ 20642 h 1685380"/>
                <a:gd name="connsiteX380" fmla="*/ 27908 w 1599914"/>
                <a:gd name="connsiteY380" fmla="*/ 1141 h 1685380"/>
                <a:gd name="connsiteX381" fmla="*/ 40672 w 1599914"/>
                <a:gd name="connsiteY381" fmla="*/ 1046 h 1685380"/>
                <a:gd name="connsiteX382" fmla="*/ 45148 w 1599914"/>
                <a:gd name="connsiteY382" fmla="*/ 4851 h 1685380"/>
                <a:gd name="connsiteX383" fmla="*/ 53245 w 1599914"/>
                <a:gd name="connsiteY383" fmla="*/ 0 h 1685380"/>
                <a:gd name="connsiteX384" fmla="*/ 53245 w 1599914"/>
                <a:gd name="connsiteY384" fmla="*/ 0 h 1685380"/>
                <a:gd name="connsiteX385" fmla="*/ 945261 w 1599914"/>
                <a:gd name="connsiteY385" fmla="*/ 325509 h 1685380"/>
                <a:gd name="connsiteX386" fmla="*/ 1494663 w 1599914"/>
                <a:gd name="connsiteY386" fmla="*/ 324273 h 16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1599914" h="1685380">
                  <a:moveTo>
                    <a:pt x="1398556" y="1680529"/>
                  </a:moveTo>
                  <a:lnTo>
                    <a:pt x="1388745" y="1679388"/>
                  </a:lnTo>
                  <a:lnTo>
                    <a:pt x="1388745" y="1679388"/>
                  </a:lnTo>
                  <a:lnTo>
                    <a:pt x="1389698" y="1674441"/>
                  </a:lnTo>
                  <a:lnTo>
                    <a:pt x="1394269" y="1674441"/>
                  </a:lnTo>
                  <a:lnTo>
                    <a:pt x="1398556" y="1680529"/>
                  </a:lnTo>
                  <a:close/>
                  <a:moveTo>
                    <a:pt x="1382554" y="1673775"/>
                  </a:moveTo>
                  <a:lnTo>
                    <a:pt x="1383506" y="1659127"/>
                  </a:lnTo>
                  <a:lnTo>
                    <a:pt x="1385602" y="1668353"/>
                  </a:lnTo>
                  <a:lnTo>
                    <a:pt x="1382554" y="1673775"/>
                  </a:lnTo>
                  <a:close/>
                  <a:moveTo>
                    <a:pt x="1058323" y="1402581"/>
                  </a:moveTo>
                  <a:lnTo>
                    <a:pt x="1064323" y="1410857"/>
                  </a:lnTo>
                  <a:lnTo>
                    <a:pt x="1062514" y="1414091"/>
                  </a:lnTo>
                  <a:lnTo>
                    <a:pt x="1075277" y="1419894"/>
                  </a:lnTo>
                  <a:lnTo>
                    <a:pt x="1072515" y="1423603"/>
                  </a:lnTo>
                  <a:lnTo>
                    <a:pt x="1058227" y="1414947"/>
                  </a:lnTo>
                  <a:lnTo>
                    <a:pt x="1058323" y="1402581"/>
                  </a:lnTo>
                  <a:close/>
                  <a:moveTo>
                    <a:pt x="657606" y="900239"/>
                  </a:moveTo>
                  <a:lnTo>
                    <a:pt x="662178" y="915078"/>
                  </a:lnTo>
                  <a:lnTo>
                    <a:pt x="659606" y="925922"/>
                  </a:lnTo>
                  <a:lnTo>
                    <a:pt x="668750" y="937337"/>
                  </a:lnTo>
                  <a:lnTo>
                    <a:pt x="678656" y="962069"/>
                  </a:lnTo>
                  <a:lnTo>
                    <a:pt x="674656" y="965588"/>
                  </a:lnTo>
                  <a:lnTo>
                    <a:pt x="673703" y="978715"/>
                  </a:lnTo>
                  <a:lnTo>
                    <a:pt x="659035" y="1016384"/>
                  </a:lnTo>
                  <a:lnTo>
                    <a:pt x="658559" y="1026086"/>
                  </a:lnTo>
                  <a:lnTo>
                    <a:pt x="651510" y="1032079"/>
                  </a:lnTo>
                  <a:lnTo>
                    <a:pt x="646938" y="1027608"/>
                  </a:lnTo>
                  <a:lnTo>
                    <a:pt x="639604" y="1028655"/>
                  </a:lnTo>
                  <a:lnTo>
                    <a:pt x="628079" y="1017811"/>
                  </a:lnTo>
                  <a:lnTo>
                    <a:pt x="615315" y="1017145"/>
                  </a:lnTo>
                  <a:lnTo>
                    <a:pt x="612362" y="1011818"/>
                  </a:lnTo>
                  <a:lnTo>
                    <a:pt x="607409" y="1011723"/>
                  </a:lnTo>
                  <a:lnTo>
                    <a:pt x="606171" y="1008203"/>
                  </a:lnTo>
                  <a:lnTo>
                    <a:pt x="586835" y="997454"/>
                  </a:lnTo>
                  <a:lnTo>
                    <a:pt x="602647" y="985850"/>
                  </a:lnTo>
                  <a:lnTo>
                    <a:pt x="608267" y="977574"/>
                  </a:lnTo>
                  <a:lnTo>
                    <a:pt x="604552" y="946659"/>
                  </a:lnTo>
                  <a:lnTo>
                    <a:pt x="611314" y="918217"/>
                  </a:lnTo>
                  <a:lnTo>
                    <a:pt x="616934" y="909942"/>
                  </a:lnTo>
                  <a:lnTo>
                    <a:pt x="629698" y="912130"/>
                  </a:lnTo>
                  <a:lnTo>
                    <a:pt x="639127" y="903569"/>
                  </a:lnTo>
                  <a:lnTo>
                    <a:pt x="657606" y="900239"/>
                  </a:lnTo>
                  <a:close/>
                  <a:moveTo>
                    <a:pt x="96393" y="206226"/>
                  </a:moveTo>
                  <a:lnTo>
                    <a:pt x="104299" y="207462"/>
                  </a:lnTo>
                  <a:lnTo>
                    <a:pt x="103823" y="213550"/>
                  </a:lnTo>
                  <a:lnTo>
                    <a:pt x="89916" y="209650"/>
                  </a:lnTo>
                  <a:lnTo>
                    <a:pt x="89725" y="206321"/>
                  </a:lnTo>
                  <a:lnTo>
                    <a:pt x="96393" y="206321"/>
                  </a:lnTo>
                  <a:close/>
                  <a:moveTo>
                    <a:pt x="60865" y="189008"/>
                  </a:moveTo>
                  <a:lnTo>
                    <a:pt x="70390" y="193574"/>
                  </a:lnTo>
                  <a:lnTo>
                    <a:pt x="77152" y="207272"/>
                  </a:lnTo>
                  <a:lnTo>
                    <a:pt x="89821" y="216309"/>
                  </a:lnTo>
                  <a:lnTo>
                    <a:pt x="94869" y="226677"/>
                  </a:lnTo>
                  <a:lnTo>
                    <a:pt x="92202" y="233145"/>
                  </a:lnTo>
                  <a:lnTo>
                    <a:pt x="84582" y="226962"/>
                  </a:lnTo>
                  <a:lnTo>
                    <a:pt x="77915" y="227723"/>
                  </a:lnTo>
                  <a:lnTo>
                    <a:pt x="68008" y="222587"/>
                  </a:lnTo>
                  <a:lnTo>
                    <a:pt x="59626" y="213930"/>
                  </a:lnTo>
                  <a:lnTo>
                    <a:pt x="55912" y="204513"/>
                  </a:lnTo>
                  <a:lnTo>
                    <a:pt x="57436" y="190816"/>
                  </a:lnTo>
                  <a:lnTo>
                    <a:pt x="60865" y="189008"/>
                  </a:lnTo>
                  <a:close/>
                  <a:moveTo>
                    <a:pt x="1494663" y="324273"/>
                  </a:moveTo>
                  <a:lnTo>
                    <a:pt x="1504664" y="334165"/>
                  </a:lnTo>
                  <a:lnTo>
                    <a:pt x="1495711" y="346341"/>
                  </a:lnTo>
                  <a:lnTo>
                    <a:pt x="1500664" y="364509"/>
                  </a:lnTo>
                  <a:lnTo>
                    <a:pt x="1516285" y="391524"/>
                  </a:lnTo>
                  <a:lnTo>
                    <a:pt x="1518571" y="406744"/>
                  </a:lnTo>
                  <a:lnTo>
                    <a:pt x="1513808" y="418919"/>
                  </a:lnTo>
                  <a:lnTo>
                    <a:pt x="1513999" y="436137"/>
                  </a:lnTo>
                  <a:lnTo>
                    <a:pt x="1499044" y="436802"/>
                  </a:lnTo>
                  <a:lnTo>
                    <a:pt x="1498664" y="442700"/>
                  </a:lnTo>
                  <a:lnTo>
                    <a:pt x="1524667" y="467908"/>
                  </a:lnTo>
                  <a:lnTo>
                    <a:pt x="1525429" y="490927"/>
                  </a:lnTo>
                  <a:lnTo>
                    <a:pt x="1535335" y="499678"/>
                  </a:lnTo>
                  <a:lnTo>
                    <a:pt x="1528953" y="514993"/>
                  </a:lnTo>
                  <a:lnTo>
                    <a:pt x="1530001" y="522698"/>
                  </a:lnTo>
                  <a:lnTo>
                    <a:pt x="1540478" y="536681"/>
                  </a:lnTo>
                  <a:lnTo>
                    <a:pt x="1539907" y="548001"/>
                  </a:lnTo>
                  <a:lnTo>
                    <a:pt x="1558290" y="606501"/>
                  </a:lnTo>
                  <a:lnTo>
                    <a:pt x="1555623" y="623718"/>
                  </a:lnTo>
                  <a:lnTo>
                    <a:pt x="1547527" y="628760"/>
                  </a:lnTo>
                  <a:lnTo>
                    <a:pt x="1549051" y="638177"/>
                  </a:lnTo>
                  <a:lnTo>
                    <a:pt x="1562862" y="650733"/>
                  </a:lnTo>
                  <a:lnTo>
                    <a:pt x="1562862" y="661292"/>
                  </a:lnTo>
                  <a:lnTo>
                    <a:pt x="1550765" y="685738"/>
                  </a:lnTo>
                  <a:lnTo>
                    <a:pt x="1545146" y="732633"/>
                  </a:lnTo>
                  <a:lnTo>
                    <a:pt x="1548384" y="742146"/>
                  </a:lnTo>
                  <a:lnTo>
                    <a:pt x="1553813" y="742431"/>
                  </a:lnTo>
                  <a:lnTo>
                    <a:pt x="1560957" y="751563"/>
                  </a:lnTo>
                  <a:lnTo>
                    <a:pt x="1567339" y="810729"/>
                  </a:lnTo>
                  <a:lnTo>
                    <a:pt x="1567243" y="835461"/>
                  </a:lnTo>
                  <a:lnTo>
                    <a:pt x="1559623" y="844498"/>
                  </a:lnTo>
                  <a:lnTo>
                    <a:pt x="1558100" y="853059"/>
                  </a:lnTo>
                  <a:lnTo>
                    <a:pt x="1560481" y="906993"/>
                  </a:lnTo>
                  <a:lnTo>
                    <a:pt x="1557718" y="911844"/>
                  </a:lnTo>
                  <a:lnTo>
                    <a:pt x="1544574" y="918313"/>
                  </a:lnTo>
                  <a:lnTo>
                    <a:pt x="1543622" y="943900"/>
                  </a:lnTo>
                  <a:lnTo>
                    <a:pt x="1529429" y="955981"/>
                  </a:lnTo>
                  <a:lnTo>
                    <a:pt x="1533811" y="980142"/>
                  </a:lnTo>
                  <a:lnTo>
                    <a:pt x="1525714" y="992318"/>
                  </a:lnTo>
                  <a:lnTo>
                    <a:pt x="1533335" y="1017525"/>
                  </a:lnTo>
                  <a:lnTo>
                    <a:pt x="1519238" y="1042447"/>
                  </a:lnTo>
                  <a:lnTo>
                    <a:pt x="1517428" y="1052340"/>
                  </a:lnTo>
                  <a:lnTo>
                    <a:pt x="1525334" y="1070889"/>
                  </a:lnTo>
                  <a:lnTo>
                    <a:pt x="1521333" y="1098475"/>
                  </a:lnTo>
                  <a:lnTo>
                    <a:pt x="1536097" y="1115692"/>
                  </a:lnTo>
                  <a:lnTo>
                    <a:pt x="1557528" y="1123872"/>
                  </a:lnTo>
                  <a:lnTo>
                    <a:pt x="1551908" y="1135192"/>
                  </a:lnTo>
                  <a:lnTo>
                    <a:pt x="1543050" y="1136143"/>
                  </a:lnTo>
                  <a:lnTo>
                    <a:pt x="1533811" y="1147748"/>
                  </a:lnTo>
                  <a:lnTo>
                    <a:pt x="1522857" y="1148890"/>
                  </a:lnTo>
                  <a:lnTo>
                    <a:pt x="1509522" y="1158877"/>
                  </a:lnTo>
                  <a:lnTo>
                    <a:pt x="1504664" y="1159163"/>
                  </a:lnTo>
                  <a:lnTo>
                    <a:pt x="1487805" y="1146702"/>
                  </a:lnTo>
                  <a:lnTo>
                    <a:pt x="1480471" y="1145370"/>
                  </a:lnTo>
                  <a:lnTo>
                    <a:pt x="1466660" y="1153455"/>
                  </a:lnTo>
                  <a:lnTo>
                    <a:pt x="1442561" y="1158116"/>
                  </a:lnTo>
                  <a:lnTo>
                    <a:pt x="1432655" y="1171338"/>
                  </a:lnTo>
                  <a:lnTo>
                    <a:pt x="1434465" y="1177046"/>
                  </a:lnTo>
                  <a:lnTo>
                    <a:pt x="1449324" y="1187319"/>
                  </a:lnTo>
                  <a:lnTo>
                    <a:pt x="1443704" y="1213478"/>
                  </a:lnTo>
                  <a:lnTo>
                    <a:pt x="1447419" y="1220136"/>
                  </a:lnTo>
                  <a:lnTo>
                    <a:pt x="1464850" y="1227175"/>
                  </a:lnTo>
                  <a:lnTo>
                    <a:pt x="1484757" y="1255522"/>
                  </a:lnTo>
                  <a:lnTo>
                    <a:pt x="1488377" y="1271312"/>
                  </a:lnTo>
                  <a:lnTo>
                    <a:pt x="1481709" y="1294617"/>
                  </a:lnTo>
                  <a:lnTo>
                    <a:pt x="1486662" y="1300800"/>
                  </a:lnTo>
                  <a:lnTo>
                    <a:pt x="1513523" y="1316971"/>
                  </a:lnTo>
                  <a:lnTo>
                    <a:pt x="1519523" y="1336851"/>
                  </a:lnTo>
                  <a:lnTo>
                    <a:pt x="1528763" y="1350359"/>
                  </a:lnTo>
                  <a:lnTo>
                    <a:pt x="1544288" y="1389074"/>
                  </a:lnTo>
                  <a:lnTo>
                    <a:pt x="1544669" y="1405435"/>
                  </a:lnTo>
                  <a:lnTo>
                    <a:pt x="1532763" y="1435303"/>
                  </a:lnTo>
                  <a:lnTo>
                    <a:pt x="1537240" y="1468121"/>
                  </a:lnTo>
                  <a:lnTo>
                    <a:pt x="1530287" y="1472116"/>
                  </a:lnTo>
                  <a:lnTo>
                    <a:pt x="1530096" y="1476491"/>
                  </a:lnTo>
                  <a:lnTo>
                    <a:pt x="1563814" y="1493994"/>
                  </a:lnTo>
                  <a:lnTo>
                    <a:pt x="1583055" y="1488096"/>
                  </a:lnTo>
                  <a:lnTo>
                    <a:pt x="1599914" y="1491806"/>
                  </a:lnTo>
                  <a:lnTo>
                    <a:pt x="1599914" y="1491806"/>
                  </a:lnTo>
                  <a:lnTo>
                    <a:pt x="1596962" y="1508738"/>
                  </a:lnTo>
                  <a:lnTo>
                    <a:pt x="1567243" y="1545645"/>
                  </a:lnTo>
                  <a:lnTo>
                    <a:pt x="1570006" y="1569331"/>
                  </a:lnTo>
                  <a:lnTo>
                    <a:pt x="1552289" y="1574563"/>
                  </a:lnTo>
                  <a:lnTo>
                    <a:pt x="1532668" y="1611280"/>
                  </a:lnTo>
                  <a:lnTo>
                    <a:pt x="1493710" y="1620602"/>
                  </a:lnTo>
                  <a:lnTo>
                    <a:pt x="1489234" y="1628878"/>
                  </a:lnTo>
                  <a:lnTo>
                    <a:pt x="1488186" y="1652563"/>
                  </a:lnTo>
                  <a:lnTo>
                    <a:pt x="1469136" y="1658080"/>
                  </a:lnTo>
                  <a:lnTo>
                    <a:pt x="1456944" y="1669210"/>
                  </a:lnTo>
                  <a:lnTo>
                    <a:pt x="1429036" y="1685380"/>
                  </a:lnTo>
                  <a:lnTo>
                    <a:pt x="1425797" y="1682051"/>
                  </a:lnTo>
                  <a:lnTo>
                    <a:pt x="1426273" y="1674346"/>
                  </a:lnTo>
                  <a:lnTo>
                    <a:pt x="1421702" y="1675107"/>
                  </a:lnTo>
                  <a:lnTo>
                    <a:pt x="1420463" y="1667688"/>
                  </a:lnTo>
                  <a:lnTo>
                    <a:pt x="1412939" y="1659031"/>
                  </a:lnTo>
                  <a:lnTo>
                    <a:pt x="1408176" y="1667973"/>
                  </a:lnTo>
                  <a:lnTo>
                    <a:pt x="1404461" y="1666356"/>
                  </a:lnTo>
                  <a:lnTo>
                    <a:pt x="1402175" y="1648568"/>
                  </a:lnTo>
                  <a:lnTo>
                    <a:pt x="1399413" y="1650375"/>
                  </a:lnTo>
                  <a:lnTo>
                    <a:pt x="1400842" y="1665214"/>
                  </a:lnTo>
                  <a:lnTo>
                    <a:pt x="1400842" y="1665214"/>
                  </a:lnTo>
                  <a:lnTo>
                    <a:pt x="1396841" y="1665309"/>
                  </a:lnTo>
                  <a:lnTo>
                    <a:pt x="1394555" y="1670446"/>
                  </a:lnTo>
                  <a:lnTo>
                    <a:pt x="1382554" y="1654180"/>
                  </a:lnTo>
                  <a:lnTo>
                    <a:pt x="1383697" y="1644573"/>
                  </a:lnTo>
                  <a:lnTo>
                    <a:pt x="1370838" y="1621268"/>
                  </a:lnTo>
                  <a:lnTo>
                    <a:pt x="1349026" y="1596916"/>
                  </a:lnTo>
                  <a:lnTo>
                    <a:pt x="1335214" y="1587214"/>
                  </a:lnTo>
                  <a:lnTo>
                    <a:pt x="1327118" y="1585977"/>
                  </a:lnTo>
                  <a:lnTo>
                    <a:pt x="1337119" y="1587499"/>
                  </a:lnTo>
                  <a:lnTo>
                    <a:pt x="1337596" y="1584075"/>
                  </a:lnTo>
                  <a:lnTo>
                    <a:pt x="1333786" y="1575229"/>
                  </a:lnTo>
                  <a:lnTo>
                    <a:pt x="1328356" y="1575609"/>
                  </a:lnTo>
                  <a:lnTo>
                    <a:pt x="1324927" y="1568475"/>
                  </a:lnTo>
                  <a:lnTo>
                    <a:pt x="1318831" y="1570377"/>
                  </a:lnTo>
                  <a:lnTo>
                    <a:pt x="1318165" y="1564955"/>
                  </a:lnTo>
                  <a:lnTo>
                    <a:pt x="1314450" y="1564099"/>
                  </a:lnTo>
                  <a:lnTo>
                    <a:pt x="1307497" y="1574182"/>
                  </a:lnTo>
                  <a:lnTo>
                    <a:pt x="1311497" y="1581316"/>
                  </a:lnTo>
                  <a:lnTo>
                    <a:pt x="1286065" y="1580650"/>
                  </a:lnTo>
                  <a:lnTo>
                    <a:pt x="1281303" y="1586833"/>
                  </a:lnTo>
                  <a:lnTo>
                    <a:pt x="1257110" y="1577321"/>
                  </a:lnTo>
                  <a:lnTo>
                    <a:pt x="1245775" y="1567428"/>
                  </a:lnTo>
                  <a:lnTo>
                    <a:pt x="1236917" y="1555348"/>
                  </a:lnTo>
                  <a:lnTo>
                    <a:pt x="1237012" y="1546216"/>
                  </a:lnTo>
                  <a:lnTo>
                    <a:pt x="1227201" y="1519582"/>
                  </a:lnTo>
                  <a:lnTo>
                    <a:pt x="1214342" y="1501889"/>
                  </a:lnTo>
                  <a:lnTo>
                    <a:pt x="1216152" y="1500462"/>
                  </a:lnTo>
                  <a:lnTo>
                    <a:pt x="1225391" y="1513304"/>
                  </a:lnTo>
                  <a:lnTo>
                    <a:pt x="1227106" y="1505123"/>
                  </a:lnTo>
                  <a:lnTo>
                    <a:pt x="1221105" y="1501128"/>
                  </a:lnTo>
                  <a:lnTo>
                    <a:pt x="1223486" y="1497513"/>
                  </a:lnTo>
                  <a:lnTo>
                    <a:pt x="1220534" y="1482009"/>
                  </a:lnTo>
                  <a:lnTo>
                    <a:pt x="1204055" y="1468882"/>
                  </a:lnTo>
                  <a:lnTo>
                    <a:pt x="1201198" y="1472306"/>
                  </a:lnTo>
                  <a:lnTo>
                    <a:pt x="1197197" y="1468406"/>
                  </a:lnTo>
                  <a:lnTo>
                    <a:pt x="1186910" y="1477538"/>
                  </a:lnTo>
                  <a:lnTo>
                    <a:pt x="1177100" y="1471069"/>
                  </a:lnTo>
                  <a:lnTo>
                    <a:pt x="1129665" y="1459274"/>
                  </a:lnTo>
                  <a:lnTo>
                    <a:pt x="1100614" y="1430452"/>
                  </a:lnTo>
                  <a:lnTo>
                    <a:pt x="1087374" y="1423793"/>
                  </a:lnTo>
                  <a:lnTo>
                    <a:pt x="1090327" y="1421606"/>
                  </a:lnTo>
                  <a:lnTo>
                    <a:pt x="1086422" y="1412854"/>
                  </a:lnTo>
                  <a:lnTo>
                    <a:pt x="1087184" y="1400584"/>
                  </a:lnTo>
                  <a:lnTo>
                    <a:pt x="1081183" y="1396874"/>
                  </a:lnTo>
                  <a:lnTo>
                    <a:pt x="1076230" y="1400393"/>
                  </a:lnTo>
                  <a:lnTo>
                    <a:pt x="1069562" y="1395352"/>
                  </a:lnTo>
                  <a:lnTo>
                    <a:pt x="1068134" y="1383271"/>
                  </a:lnTo>
                  <a:lnTo>
                    <a:pt x="1064419" y="1382796"/>
                  </a:lnTo>
                  <a:lnTo>
                    <a:pt x="1060609" y="1375661"/>
                  </a:lnTo>
                  <a:lnTo>
                    <a:pt x="1062990" y="1356066"/>
                  </a:lnTo>
                  <a:lnTo>
                    <a:pt x="1057085" y="1344842"/>
                  </a:lnTo>
                  <a:lnTo>
                    <a:pt x="1059275" y="1341132"/>
                  </a:lnTo>
                  <a:lnTo>
                    <a:pt x="1051560" y="1333617"/>
                  </a:lnTo>
                  <a:lnTo>
                    <a:pt x="1052608" y="1326293"/>
                  </a:lnTo>
                  <a:lnTo>
                    <a:pt x="1065657" y="1316971"/>
                  </a:lnTo>
                  <a:lnTo>
                    <a:pt x="1058513" y="1315830"/>
                  </a:lnTo>
                  <a:lnTo>
                    <a:pt x="1056227" y="1323344"/>
                  </a:lnTo>
                  <a:lnTo>
                    <a:pt x="1057847" y="1308695"/>
                  </a:lnTo>
                  <a:lnTo>
                    <a:pt x="1064419" y="1305366"/>
                  </a:lnTo>
                  <a:lnTo>
                    <a:pt x="1057847" y="1304225"/>
                  </a:lnTo>
                  <a:lnTo>
                    <a:pt x="1055084" y="1293666"/>
                  </a:lnTo>
                  <a:lnTo>
                    <a:pt x="1059656" y="1290146"/>
                  </a:lnTo>
                  <a:lnTo>
                    <a:pt x="1058227" y="1283012"/>
                  </a:lnTo>
                  <a:lnTo>
                    <a:pt x="1062133" y="1275688"/>
                  </a:lnTo>
                  <a:lnTo>
                    <a:pt x="1070324" y="1277400"/>
                  </a:lnTo>
                  <a:lnTo>
                    <a:pt x="1073087" y="1272454"/>
                  </a:lnTo>
                  <a:lnTo>
                    <a:pt x="1063657" y="1264939"/>
                  </a:lnTo>
                  <a:lnTo>
                    <a:pt x="1055846" y="1263132"/>
                  </a:lnTo>
                  <a:lnTo>
                    <a:pt x="1050703" y="1267698"/>
                  </a:lnTo>
                  <a:lnTo>
                    <a:pt x="1044702" y="1262656"/>
                  </a:lnTo>
                  <a:lnTo>
                    <a:pt x="1007840" y="1254000"/>
                  </a:lnTo>
                  <a:lnTo>
                    <a:pt x="1004697" y="1246010"/>
                  </a:lnTo>
                  <a:lnTo>
                    <a:pt x="989076" y="1254285"/>
                  </a:lnTo>
                  <a:lnTo>
                    <a:pt x="994410" y="1262941"/>
                  </a:lnTo>
                  <a:lnTo>
                    <a:pt x="992600" y="1272929"/>
                  </a:lnTo>
                  <a:lnTo>
                    <a:pt x="980980" y="1268744"/>
                  </a:lnTo>
                  <a:lnTo>
                    <a:pt x="971740" y="1259136"/>
                  </a:lnTo>
                  <a:lnTo>
                    <a:pt x="975551" y="1253810"/>
                  </a:lnTo>
                  <a:lnTo>
                    <a:pt x="970026" y="1252383"/>
                  </a:lnTo>
                  <a:lnTo>
                    <a:pt x="969835" y="1245629"/>
                  </a:lnTo>
                  <a:lnTo>
                    <a:pt x="957072" y="1243061"/>
                  </a:lnTo>
                  <a:lnTo>
                    <a:pt x="944499" y="1250195"/>
                  </a:lnTo>
                  <a:lnTo>
                    <a:pt x="930307" y="1237258"/>
                  </a:lnTo>
                  <a:lnTo>
                    <a:pt x="920972" y="1234119"/>
                  </a:lnTo>
                  <a:lnTo>
                    <a:pt x="912590" y="1221944"/>
                  </a:lnTo>
                  <a:lnTo>
                    <a:pt x="903351" y="1219090"/>
                  </a:lnTo>
                  <a:lnTo>
                    <a:pt x="896779" y="1211100"/>
                  </a:lnTo>
                  <a:lnTo>
                    <a:pt x="894969" y="1202824"/>
                  </a:lnTo>
                  <a:lnTo>
                    <a:pt x="884872" y="1191029"/>
                  </a:lnTo>
                  <a:lnTo>
                    <a:pt x="884110" y="1182753"/>
                  </a:lnTo>
                  <a:lnTo>
                    <a:pt x="877538" y="1174192"/>
                  </a:lnTo>
                  <a:lnTo>
                    <a:pt x="873823" y="1174953"/>
                  </a:lnTo>
                  <a:lnTo>
                    <a:pt x="869442" y="1159924"/>
                  </a:lnTo>
                  <a:lnTo>
                    <a:pt x="865632" y="1159924"/>
                  </a:lnTo>
                  <a:lnTo>
                    <a:pt x="854583" y="1149175"/>
                  </a:lnTo>
                  <a:lnTo>
                    <a:pt x="853630" y="1136143"/>
                  </a:lnTo>
                  <a:lnTo>
                    <a:pt x="845344" y="1129009"/>
                  </a:lnTo>
                  <a:lnTo>
                    <a:pt x="793433" y="1109889"/>
                  </a:lnTo>
                  <a:lnTo>
                    <a:pt x="791909" y="1099045"/>
                  </a:lnTo>
                  <a:lnTo>
                    <a:pt x="780859" y="1074123"/>
                  </a:lnTo>
                  <a:lnTo>
                    <a:pt x="742664" y="1039308"/>
                  </a:lnTo>
                  <a:lnTo>
                    <a:pt x="738092" y="1027418"/>
                  </a:lnTo>
                  <a:lnTo>
                    <a:pt x="743522" y="1026752"/>
                  </a:lnTo>
                  <a:lnTo>
                    <a:pt x="748379" y="1021235"/>
                  </a:lnTo>
                  <a:lnTo>
                    <a:pt x="753427" y="1032364"/>
                  </a:lnTo>
                  <a:lnTo>
                    <a:pt x="759523" y="1028464"/>
                  </a:lnTo>
                  <a:lnTo>
                    <a:pt x="759333" y="1020379"/>
                  </a:lnTo>
                  <a:lnTo>
                    <a:pt x="753332" y="1015718"/>
                  </a:lnTo>
                  <a:lnTo>
                    <a:pt x="748284" y="1019333"/>
                  </a:lnTo>
                  <a:lnTo>
                    <a:pt x="743712" y="1012294"/>
                  </a:lnTo>
                  <a:lnTo>
                    <a:pt x="741140" y="1014291"/>
                  </a:lnTo>
                  <a:lnTo>
                    <a:pt x="728948" y="1004589"/>
                  </a:lnTo>
                  <a:lnTo>
                    <a:pt x="717423" y="1001830"/>
                  </a:lnTo>
                  <a:lnTo>
                    <a:pt x="713232" y="991081"/>
                  </a:lnTo>
                  <a:lnTo>
                    <a:pt x="703993" y="983757"/>
                  </a:lnTo>
                  <a:lnTo>
                    <a:pt x="701421" y="976718"/>
                  </a:lnTo>
                  <a:lnTo>
                    <a:pt x="683228" y="971486"/>
                  </a:lnTo>
                  <a:lnTo>
                    <a:pt x="688562" y="964542"/>
                  </a:lnTo>
                  <a:lnTo>
                    <a:pt x="684562" y="956647"/>
                  </a:lnTo>
                  <a:lnTo>
                    <a:pt x="684085" y="944091"/>
                  </a:lnTo>
                  <a:lnTo>
                    <a:pt x="680847" y="942283"/>
                  </a:lnTo>
                  <a:lnTo>
                    <a:pt x="685229" y="932961"/>
                  </a:lnTo>
                  <a:lnTo>
                    <a:pt x="680752" y="922308"/>
                  </a:lnTo>
                  <a:lnTo>
                    <a:pt x="676942" y="920976"/>
                  </a:lnTo>
                  <a:lnTo>
                    <a:pt x="676465" y="915078"/>
                  </a:lnTo>
                  <a:lnTo>
                    <a:pt x="669893" y="914413"/>
                  </a:lnTo>
                  <a:lnTo>
                    <a:pt x="674942" y="897195"/>
                  </a:lnTo>
                  <a:lnTo>
                    <a:pt x="669036" y="879978"/>
                  </a:lnTo>
                  <a:lnTo>
                    <a:pt x="662940" y="874366"/>
                  </a:lnTo>
                  <a:lnTo>
                    <a:pt x="650367" y="874461"/>
                  </a:lnTo>
                  <a:lnTo>
                    <a:pt x="642556" y="878266"/>
                  </a:lnTo>
                  <a:lnTo>
                    <a:pt x="626745" y="869990"/>
                  </a:lnTo>
                  <a:lnTo>
                    <a:pt x="624745" y="859527"/>
                  </a:lnTo>
                  <a:lnTo>
                    <a:pt x="634270" y="832893"/>
                  </a:lnTo>
                  <a:lnTo>
                    <a:pt x="631412" y="827471"/>
                  </a:lnTo>
                  <a:lnTo>
                    <a:pt x="621983" y="822334"/>
                  </a:lnTo>
                  <a:lnTo>
                    <a:pt x="620459" y="811109"/>
                  </a:lnTo>
                  <a:lnTo>
                    <a:pt x="610934" y="803214"/>
                  </a:lnTo>
                  <a:lnTo>
                    <a:pt x="595027" y="776200"/>
                  </a:lnTo>
                  <a:lnTo>
                    <a:pt x="586168" y="770017"/>
                  </a:lnTo>
                  <a:lnTo>
                    <a:pt x="579977" y="751563"/>
                  </a:lnTo>
                  <a:lnTo>
                    <a:pt x="569119" y="736248"/>
                  </a:lnTo>
                  <a:lnTo>
                    <a:pt x="565976" y="721028"/>
                  </a:lnTo>
                  <a:lnTo>
                    <a:pt x="554641" y="715607"/>
                  </a:lnTo>
                  <a:lnTo>
                    <a:pt x="548545" y="717319"/>
                  </a:lnTo>
                  <a:lnTo>
                    <a:pt x="546259" y="714180"/>
                  </a:lnTo>
                  <a:lnTo>
                    <a:pt x="549593" y="690780"/>
                  </a:lnTo>
                  <a:lnTo>
                    <a:pt x="543687" y="676797"/>
                  </a:lnTo>
                  <a:lnTo>
                    <a:pt x="544925" y="643884"/>
                  </a:lnTo>
                  <a:lnTo>
                    <a:pt x="540068" y="630472"/>
                  </a:lnTo>
                  <a:lnTo>
                    <a:pt x="521494" y="612494"/>
                  </a:lnTo>
                  <a:lnTo>
                    <a:pt x="520446" y="583481"/>
                  </a:lnTo>
                  <a:lnTo>
                    <a:pt x="511207" y="564457"/>
                  </a:lnTo>
                  <a:lnTo>
                    <a:pt x="488251" y="544957"/>
                  </a:lnTo>
                  <a:lnTo>
                    <a:pt x="464058" y="500630"/>
                  </a:lnTo>
                  <a:lnTo>
                    <a:pt x="455390" y="467908"/>
                  </a:lnTo>
                  <a:lnTo>
                    <a:pt x="462343" y="446220"/>
                  </a:lnTo>
                  <a:lnTo>
                    <a:pt x="462915" y="417398"/>
                  </a:lnTo>
                  <a:lnTo>
                    <a:pt x="465772" y="418158"/>
                  </a:lnTo>
                  <a:lnTo>
                    <a:pt x="472154" y="408551"/>
                  </a:lnTo>
                  <a:lnTo>
                    <a:pt x="472916" y="397897"/>
                  </a:lnTo>
                  <a:lnTo>
                    <a:pt x="468154" y="371739"/>
                  </a:lnTo>
                  <a:lnTo>
                    <a:pt x="465201" y="372785"/>
                  </a:lnTo>
                  <a:lnTo>
                    <a:pt x="463391" y="365270"/>
                  </a:lnTo>
                  <a:lnTo>
                    <a:pt x="458914" y="365556"/>
                  </a:lnTo>
                  <a:lnTo>
                    <a:pt x="436912" y="352619"/>
                  </a:lnTo>
                  <a:lnTo>
                    <a:pt x="430530" y="342156"/>
                  </a:lnTo>
                  <a:lnTo>
                    <a:pt x="422719" y="349100"/>
                  </a:lnTo>
                  <a:lnTo>
                    <a:pt x="385763" y="340158"/>
                  </a:lnTo>
                  <a:lnTo>
                    <a:pt x="383476" y="336829"/>
                  </a:lnTo>
                  <a:lnTo>
                    <a:pt x="380524" y="339112"/>
                  </a:lnTo>
                  <a:lnTo>
                    <a:pt x="355949" y="334451"/>
                  </a:lnTo>
                  <a:lnTo>
                    <a:pt x="354997" y="329885"/>
                  </a:lnTo>
                  <a:lnTo>
                    <a:pt x="349663" y="327316"/>
                  </a:lnTo>
                  <a:lnTo>
                    <a:pt x="337375" y="325795"/>
                  </a:lnTo>
                  <a:lnTo>
                    <a:pt x="339566" y="311812"/>
                  </a:lnTo>
                  <a:lnTo>
                    <a:pt x="334137" y="296687"/>
                  </a:lnTo>
                  <a:lnTo>
                    <a:pt x="334709" y="288792"/>
                  </a:lnTo>
                  <a:lnTo>
                    <a:pt x="329565" y="280041"/>
                  </a:lnTo>
                  <a:lnTo>
                    <a:pt x="318230" y="270814"/>
                  </a:lnTo>
                  <a:lnTo>
                    <a:pt x="276987" y="253216"/>
                  </a:lnTo>
                  <a:lnTo>
                    <a:pt x="275749" y="247604"/>
                  </a:lnTo>
                  <a:lnTo>
                    <a:pt x="272129" y="248936"/>
                  </a:lnTo>
                  <a:lnTo>
                    <a:pt x="270034" y="243989"/>
                  </a:lnTo>
                  <a:lnTo>
                    <a:pt x="266414" y="249506"/>
                  </a:lnTo>
                  <a:lnTo>
                    <a:pt x="258889" y="244275"/>
                  </a:lnTo>
                  <a:lnTo>
                    <a:pt x="253365" y="250838"/>
                  </a:lnTo>
                  <a:lnTo>
                    <a:pt x="251650" y="256736"/>
                  </a:lnTo>
                  <a:lnTo>
                    <a:pt x="254984" y="256070"/>
                  </a:lnTo>
                  <a:lnTo>
                    <a:pt x="256984" y="261016"/>
                  </a:lnTo>
                  <a:lnTo>
                    <a:pt x="250222" y="270053"/>
                  </a:lnTo>
                  <a:lnTo>
                    <a:pt x="243459" y="269292"/>
                  </a:lnTo>
                  <a:lnTo>
                    <a:pt x="239554" y="280611"/>
                  </a:lnTo>
                  <a:lnTo>
                    <a:pt x="212407" y="279660"/>
                  </a:lnTo>
                  <a:lnTo>
                    <a:pt x="182594" y="266058"/>
                  </a:lnTo>
                  <a:lnTo>
                    <a:pt x="168878" y="251314"/>
                  </a:lnTo>
                  <a:lnTo>
                    <a:pt x="141161" y="236094"/>
                  </a:lnTo>
                  <a:lnTo>
                    <a:pt x="136969" y="230482"/>
                  </a:lnTo>
                  <a:lnTo>
                    <a:pt x="129826" y="228960"/>
                  </a:lnTo>
                  <a:lnTo>
                    <a:pt x="106871" y="206796"/>
                  </a:lnTo>
                  <a:lnTo>
                    <a:pt x="86392" y="205465"/>
                  </a:lnTo>
                  <a:lnTo>
                    <a:pt x="74200" y="199947"/>
                  </a:lnTo>
                  <a:lnTo>
                    <a:pt x="64865" y="188818"/>
                  </a:lnTo>
                  <a:lnTo>
                    <a:pt x="57055" y="188818"/>
                  </a:lnTo>
                  <a:lnTo>
                    <a:pt x="57055" y="188818"/>
                  </a:lnTo>
                  <a:lnTo>
                    <a:pt x="20669" y="162564"/>
                  </a:lnTo>
                  <a:lnTo>
                    <a:pt x="11906" y="161328"/>
                  </a:lnTo>
                  <a:lnTo>
                    <a:pt x="2762" y="152291"/>
                  </a:lnTo>
                  <a:lnTo>
                    <a:pt x="8477" y="142969"/>
                  </a:lnTo>
                  <a:lnTo>
                    <a:pt x="6191" y="133647"/>
                  </a:lnTo>
                  <a:lnTo>
                    <a:pt x="10192" y="108249"/>
                  </a:lnTo>
                  <a:lnTo>
                    <a:pt x="7429" y="97405"/>
                  </a:lnTo>
                  <a:lnTo>
                    <a:pt x="13335" y="79998"/>
                  </a:lnTo>
                  <a:lnTo>
                    <a:pt x="0" y="61069"/>
                  </a:lnTo>
                  <a:lnTo>
                    <a:pt x="17240" y="37954"/>
                  </a:lnTo>
                  <a:lnTo>
                    <a:pt x="17717" y="25207"/>
                  </a:lnTo>
                  <a:lnTo>
                    <a:pt x="22193" y="20642"/>
                  </a:lnTo>
                  <a:lnTo>
                    <a:pt x="27908" y="1141"/>
                  </a:lnTo>
                  <a:lnTo>
                    <a:pt x="40672" y="1046"/>
                  </a:lnTo>
                  <a:lnTo>
                    <a:pt x="45148" y="4851"/>
                  </a:lnTo>
                  <a:lnTo>
                    <a:pt x="53245" y="0"/>
                  </a:lnTo>
                  <a:lnTo>
                    <a:pt x="53245" y="0"/>
                  </a:lnTo>
                  <a:lnTo>
                    <a:pt x="945261" y="325509"/>
                  </a:lnTo>
                  <a:lnTo>
                    <a:pt x="1494663" y="324273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7" name="Forma libre 46">
              <a:extLst>
                <a:ext uri="{FF2B5EF4-FFF2-40B4-BE49-F238E27FC236}">
                  <a16:creationId xmlns:a16="http://schemas.microsoft.com/office/drawing/2014/main" id="{7795EB75-05C6-25BA-8CF6-FCC13CBDB532}"/>
                </a:ext>
              </a:extLst>
            </p:cNvPr>
            <p:cNvSpPr/>
            <p:nvPr/>
          </p:nvSpPr>
          <p:spPr>
            <a:xfrm>
              <a:off x="10453906" y="4168304"/>
              <a:ext cx="663886" cy="307201"/>
            </a:xfrm>
            <a:custGeom>
              <a:avLst/>
              <a:gdLst>
                <a:gd name="connsiteX0" fmla="*/ 129159 w 751141"/>
                <a:gd name="connsiteY0" fmla="*/ 65349 h 347577"/>
                <a:gd name="connsiteX1" fmla="*/ 90488 w 751141"/>
                <a:gd name="connsiteY1" fmla="*/ 79237 h 347577"/>
                <a:gd name="connsiteX2" fmla="*/ 86773 w 751141"/>
                <a:gd name="connsiteY2" fmla="*/ 84564 h 347577"/>
                <a:gd name="connsiteX3" fmla="*/ 68771 w 751141"/>
                <a:gd name="connsiteY3" fmla="*/ 86086 h 347577"/>
                <a:gd name="connsiteX4" fmla="*/ 129159 w 751141"/>
                <a:gd name="connsiteY4" fmla="*/ 65349 h 347577"/>
                <a:gd name="connsiteX5" fmla="*/ 396812 w 751141"/>
                <a:gd name="connsiteY5" fmla="*/ 0 h 347577"/>
                <a:gd name="connsiteX6" fmla="*/ 407670 w 751141"/>
                <a:gd name="connsiteY6" fmla="*/ 35386 h 347577"/>
                <a:gd name="connsiteX7" fmla="*/ 413671 w 751141"/>
                <a:gd name="connsiteY7" fmla="*/ 44042 h 347577"/>
                <a:gd name="connsiteX8" fmla="*/ 427387 w 751141"/>
                <a:gd name="connsiteY8" fmla="*/ 53554 h 347577"/>
                <a:gd name="connsiteX9" fmla="*/ 436817 w 751141"/>
                <a:gd name="connsiteY9" fmla="*/ 54030 h 347577"/>
                <a:gd name="connsiteX10" fmla="*/ 443389 w 751141"/>
                <a:gd name="connsiteY10" fmla="*/ 64113 h 347577"/>
                <a:gd name="connsiteX11" fmla="*/ 448437 w 751141"/>
                <a:gd name="connsiteY11" fmla="*/ 62876 h 347577"/>
                <a:gd name="connsiteX12" fmla="*/ 449199 w 751141"/>
                <a:gd name="connsiteY12" fmla="*/ 58881 h 347577"/>
                <a:gd name="connsiteX13" fmla="*/ 452628 w 751141"/>
                <a:gd name="connsiteY13" fmla="*/ 60403 h 347577"/>
                <a:gd name="connsiteX14" fmla="*/ 463201 w 751141"/>
                <a:gd name="connsiteY14" fmla="*/ 73910 h 347577"/>
                <a:gd name="connsiteX15" fmla="*/ 461486 w 751141"/>
                <a:gd name="connsiteY15" fmla="*/ 92650 h 347577"/>
                <a:gd name="connsiteX16" fmla="*/ 465773 w 751141"/>
                <a:gd name="connsiteY16" fmla="*/ 95693 h 347577"/>
                <a:gd name="connsiteX17" fmla="*/ 476060 w 751141"/>
                <a:gd name="connsiteY17" fmla="*/ 120330 h 347577"/>
                <a:gd name="connsiteX18" fmla="*/ 487680 w 751141"/>
                <a:gd name="connsiteY18" fmla="*/ 137737 h 347577"/>
                <a:gd name="connsiteX19" fmla="*/ 520732 w 751141"/>
                <a:gd name="connsiteY19" fmla="*/ 159901 h 347577"/>
                <a:gd name="connsiteX20" fmla="*/ 529019 w 751141"/>
                <a:gd name="connsiteY20" fmla="*/ 173504 h 347577"/>
                <a:gd name="connsiteX21" fmla="*/ 541497 w 751141"/>
                <a:gd name="connsiteY21" fmla="*/ 179782 h 347577"/>
                <a:gd name="connsiteX22" fmla="*/ 555784 w 751141"/>
                <a:gd name="connsiteY22" fmla="*/ 178355 h 347577"/>
                <a:gd name="connsiteX23" fmla="*/ 576834 w 751141"/>
                <a:gd name="connsiteY23" fmla="*/ 189009 h 347577"/>
                <a:gd name="connsiteX24" fmla="*/ 589122 w 751141"/>
                <a:gd name="connsiteY24" fmla="*/ 182921 h 347577"/>
                <a:gd name="connsiteX25" fmla="*/ 605124 w 751141"/>
                <a:gd name="connsiteY25" fmla="*/ 181874 h 347577"/>
                <a:gd name="connsiteX26" fmla="*/ 607981 w 751141"/>
                <a:gd name="connsiteY26" fmla="*/ 175026 h 347577"/>
                <a:gd name="connsiteX27" fmla="*/ 604742 w 751141"/>
                <a:gd name="connsiteY27" fmla="*/ 157713 h 347577"/>
                <a:gd name="connsiteX28" fmla="*/ 607600 w 751141"/>
                <a:gd name="connsiteY28" fmla="*/ 145347 h 347577"/>
                <a:gd name="connsiteX29" fmla="*/ 634175 w 751141"/>
                <a:gd name="connsiteY29" fmla="*/ 144111 h 347577"/>
                <a:gd name="connsiteX30" fmla="*/ 668941 w 751141"/>
                <a:gd name="connsiteY30" fmla="*/ 151720 h 347577"/>
                <a:gd name="connsiteX31" fmla="*/ 684562 w 751141"/>
                <a:gd name="connsiteY31" fmla="*/ 166464 h 347577"/>
                <a:gd name="connsiteX32" fmla="*/ 699421 w 751141"/>
                <a:gd name="connsiteY32" fmla="*/ 172742 h 347577"/>
                <a:gd name="connsiteX33" fmla="*/ 706755 w 751141"/>
                <a:gd name="connsiteY33" fmla="*/ 181303 h 347577"/>
                <a:gd name="connsiteX34" fmla="*/ 713232 w 751141"/>
                <a:gd name="connsiteY34" fmla="*/ 177308 h 347577"/>
                <a:gd name="connsiteX35" fmla="*/ 751142 w 751141"/>
                <a:gd name="connsiteY35" fmla="*/ 192338 h 347577"/>
                <a:gd name="connsiteX36" fmla="*/ 750951 w 751141"/>
                <a:gd name="connsiteY36" fmla="*/ 207938 h 347577"/>
                <a:gd name="connsiteX37" fmla="*/ 750951 w 751141"/>
                <a:gd name="connsiteY37" fmla="*/ 207938 h 347577"/>
                <a:gd name="connsiteX38" fmla="*/ 748951 w 751141"/>
                <a:gd name="connsiteY38" fmla="*/ 345866 h 347577"/>
                <a:gd name="connsiteX39" fmla="*/ 648367 w 751141"/>
                <a:gd name="connsiteY39" fmla="*/ 347578 h 347577"/>
                <a:gd name="connsiteX40" fmla="*/ 648367 w 751141"/>
                <a:gd name="connsiteY40" fmla="*/ 347578 h 347577"/>
                <a:gd name="connsiteX41" fmla="*/ 653415 w 751141"/>
                <a:gd name="connsiteY41" fmla="*/ 337780 h 347577"/>
                <a:gd name="connsiteX42" fmla="*/ 660654 w 751141"/>
                <a:gd name="connsiteY42" fmla="*/ 335117 h 347577"/>
                <a:gd name="connsiteX43" fmla="*/ 650177 w 751141"/>
                <a:gd name="connsiteY43" fmla="*/ 318090 h 347577"/>
                <a:gd name="connsiteX44" fmla="*/ 637699 w 751141"/>
                <a:gd name="connsiteY44" fmla="*/ 314570 h 347577"/>
                <a:gd name="connsiteX45" fmla="*/ 635889 w 751141"/>
                <a:gd name="connsiteY45" fmla="*/ 306675 h 347577"/>
                <a:gd name="connsiteX46" fmla="*/ 594551 w 751141"/>
                <a:gd name="connsiteY46" fmla="*/ 295260 h 347577"/>
                <a:gd name="connsiteX47" fmla="*/ 601695 w 751141"/>
                <a:gd name="connsiteY47" fmla="*/ 269958 h 347577"/>
                <a:gd name="connsiteX48" fmla="*/ 589598 w 751141"/>
                <a:gd name="connsiteY48" fmla="*/ 238567 h 347577"/>
                <a:gd name="connsiteX49" fmla="*/ 565214 w 751141"/>
                <a:gd name="connsiteY49" fmla="*/ 226582 h 347577"/>
                <a:gd name="connsiteX50" fmla="*/ 564738 w 751141"/>
                <a:gd name="connsiteY50" fmla="*/ 207462 h 347577"/>
                <a:gd name="connsiteX51" fmla="*/ 554641 w 751141"/>
                <a:gd name="connsiteY51" fmla="*/ 194526 h 347577"/>
                <a:gd name="connsiteX52" fmla="*/ 543116 w 751141"/>
                <a:gd name="connsiteY52" fmla="*/ 197189 h 347577"/>
                <a:gd name="connsiteX53" fmla="*/ 531781 w 751141"/>
                <a:gd name="connsiteY53" fmla="*/ 195477 h 347577"/>
                <a:gd name="connsiteX54" fmla="*/ 526161 w 751141"/>
                <a:gd name="connsiteY54" fmla="*/ 199662 h 347577"/>
                <a:gd name="connsiteX55" fmla="*/ 520827 w 751141"/>
                <a:gd name="connsiteY55" fmla="*/ 196808 h 347577"/>
                <a:gd name="connsiteX56" fmla="*/ 521970 w 751141"/>
                <a:gd name="connsiteY56" fmla="*/ 191196 h 347577"/>
                <a:gd name="connsiteX57" fmla="*/ 508159 w 751141"/>
                <a:gd name="connsiteY57" fmla="*/ 187677 h 347577"/>
                <a:gd name="connsiteX58" fmla="*/ 501396 w 751141"/>
                <a:gd name="connsiteY58" fmla="*/ 205179 h 347577"/>
                <a:gd name="connsiteX59" fmla="*/ 482822 w 751141"/>
                <a:gd name="connsiteY59" fmla="*/ 205465 h 347577"/>
                <a:gd name="connsiteX60" fmla="*/ 465963 w 751141"/>
                <a:gd name="connsiteY60" fmla="*/ 200899 h 347577"/>
                <a:gd name="connsiteX61" fmla="*/ 466344 w 751141"/>
                <a:gd name="connsiteY61" fmla="*/ 205084 h 347577"/>
                <a:gd name="connsiteX62" fmla="*/ 462249 w 751141"/>
                <a:gd name="connsiteY62" fmla="*/ 204323 h 347577"/>
                <a:gd name="connsiteX63" fmla="*/ 461106 w 751141"/>
                <a:gd name="connsiteY63" fmla="*/ 207843 h 347577"/>
                <a:gd name="connsiteX64" fmla="*/ 465011 w 751141"/>
                <a:gd name="connsiteY64" fmla="*/ 224489 h 347577"/>
                <a:gd name="connsiteX65" fmla="*/ 461296 w 751141"/>
                <a:gd name="connsiteY65" fmla="*/ 231909 h 347577"/>
                <a:gd name="connsiteX66" fmla="*/ 429959 w 751141"/>
                <a:gd name="connsiteY66" fmla="*/ 243228 h 347577"/>
                <a:gd name="connsiteX67" fmla="*/ 424529 w 751141"/>
                <a:gd name="connsiteY67" fmla="*/ 251124 h 347577"/>
                <a:gd name="connsiteX68" fmla="*/ 368998 w 751141"/>
                <a:gd name="connsiteY68" fmla="*/ 291741 h 347577"/>
                <a:gd name="connsiteX69" fmla="*/ 345948 w 751141"/>
                <a:gd name="connsiteY69" fmla="*/ 313143 h 347577"/>
                <a:gd name="connsiteX70" fmla="*/ 327756 w 751141"/>
                <a:gd name="connsiteY70" fmla="*/ 321134 h 347577"/>
                <a:gd name="connsiteX71" fmla="*/ 320040 w 751141"/>
                <a:gd name="connsiteY71" fmla="*/ 318185 h 347577"/>
                <a:gd name="connsiteX72" fmla="*/ 313754 w 751141"/>
                <a:gd name="connsiteY72" fmla="*/ 309909 h 347577"/>
                <a:gd name="connsiteX73" fmla="*/ 313373 w 751141"/>
                <a:gd name="connsiteY73" fmla="*/ 303631 h 347577"/>
                <a:gd name="connsiteX74" fmla="*/ 301847 w 751141"/>
                <a:gd name="connsiteY74" fmla="*/ 285177 h 347577"/>
                <a:gd name="connsiteX75" fmla="*/ 296704 w 751141"/>
                <a:gd name="connsiteY75" fmla="*/ 283275 h 347577"/>
                <a:gd name="connsiteX76" fmla="*/ 292513 w 751141"/>
                <a:gd name="connsiteY76" fmla="*/ 286604 h 347577"/>
                <a:gd name="connsiteX77" fmla="*/ 280607 w 751141"/>
                <a:gd name="connsiteY77" fmla="*/ 287175 h 347577"/>
                <a:gd name="connsiteX78" fmla="*/ 277178 w 751141"/>
                <a:gd name="connsiteY78" fmla="*/ 284036 h 347577"/>
                <a:gd name="connsiteX79" fmla="*/ 280035 w 751141"/>
                <a:gd name="connsiteY79" fmla="*/ 266248 h 347577"/>
                <a:gd name="connsiteX80" fmla="*/ 260318 w 751141"/>
                <a:gd name="connsiteY80" fmla="*/ 245511 h 347577"/>
                <a:gd name="connsiteX81" fmla="*/ 256699 w 751141"/>
                <a:gd name="connsiteY81" fmla="*/ 236665 h 347577"/>
                <a:gd name="connsiteX82" fmla="*/ 258033 w 751141"/>
                <a:gd name="connsiteY82" fmla="*/ 231148 h 347577"/>
                <a:gd name="connsiteX83" fmla="*/ 271558 w 751141"/>
                <a:gd name="connsiteY83" fmla="*/ 210982 h 347577"/>
                <a:gd name="connsiteX84" fmla="*/ 274892 w 751141"/>
                <a:gd name="connsiteY84" fmla="*/ 194906 h 347577"/>
                <a:gd name="connsiteX85" fmla="*/ 248317 w 751141"/>
                <a:gd name="connsiteY85" fmla="*/ 195762 h 347577"/>
                <a:gd name="connsiteX86" fmla="*/ 240983 w 751141"/>
                <a:gd name="connsiteY86" fmla="*/ 192433 h 347577"/>
                <a:gd name="connsiteX87" fmla="*/ 227743 w 751141"/>
                <a:gd name="connsiteY87" fmla="*/ 176357 h 347577"/>
                <a:gd name="connsiteX88" fmla="*/ 207359 w 751141"/>
                <a:gd name="connsiteY88" fmla="*/ 168272 h 347577"/>
                <a:gd name="connsiteX89" fmla="*/ 202216 w 751141"/>
                <a:gd name="connsiteY89" fmla="*/ 174074 h 347577"/>
                <a:gd name="connsiteX90" fmla="*/ 186404 w 751141"/>
                <a:gd name="connsiteY90" fmla="*/ 176738 h 347577"/>
                <a:gd name="connsiteX91" fmla="*/ 179261 w 751141"/>
                <a:gd name="connsiteY91" fmla="*/ 244084 h 347577"/>
                <a:gd name="connsiteX92" fmla="*/ 173641 w 751141"/>
                <a:gd name="connsiteY92" fmla="*/ 255119 h 347577"/>
                <a:gd name="connsiteX93" fmla="*/ 162211 w 751141"/>
                <a:gd name="connsiteY93" fmla="*/ 262633 h 347577"/>
                <a:gd name="connsiteX94" fmla="*/ 148971 w 751141"/>
                <a:gd name="connsiteY94" fmla="*/ 280421 h 347577"/>
                <a:gd name="connsiteX95" fmla="*/ 148400 w 751141"/>
                <a:gd name="connsiteY95" fmla="*/ 295736 h 347577"/>
                <a:gd name="connsiteX96" fmla="*/ 124302 w 751141"/>
                <a:gd name="connsiteY96" fmla="*/ 325890 h 347577"/>
                <a:gd name="connsiteX97" fmla="*/ 124302 w 751141"/>
                <a:gd name="connsiteY97" fmla="*/ 325890 h 347577"/>
                <a:gd name="connsiteX98" fmla="*/ 105918 w 751141"/>
                <a:gd name="connsiteY98" fmla="*/ 318660 h 347577"/>
                <a:gd name="connsiteX99" fmla="*/ 102298 w 751141"/>
                <a:gd name="connsiteY99" fmla="*/ 297734 h 347577"/>
                <a:gd name="connsiteX100" fmla="*/ 105918 w 751141"/>
                <a:gd name="connsiteY100" fmla="*/ 288221 h 347577"/>
                <a:gd name="connsiteX101" fmla="*/ 104299 w 751141"/>
                <a:gd name="connsiteY101" fmla="*/ 276331 h 347577"/>
                <a:gd name="connsiteX102" fmla="*/ 93726 w 751141"/>
                <a:gd name="connsiteY102" fmla="*/ 247033 h 347577"/>
                <a:gd name="connsiteX103" fmla="*/ 89535 w 751141"/>
                <a:gd name="connsiteY103" fmla="*/ 242467 h 347577"/>
                <a:gd name="connsiteX104" fmla="*/ 65627 w 751141"/>
                <a:gd name="connsiteY104" fmla="*/ 233241 h 347577"/>
                <a:gd name="connsiteX105" fmla="*/ 61627 w 751141"/>
                <a:gd name="connsiteY105" fmla="*/ 227723 h 347577"/>
                <a:gd name="connsiteX106" fmla="*/ 50578 w 751141"/>
                <a:gd name="connsiteY106" fmla="*/ 227343 h 347577"/>
                <a:gd name="connsiteX107" fmla="*/ 36862 w 751141"/>
                <a:gd name="connsiteY107" fmla="*/ 208033 h 347577"/>
                <a:gd name="connsiteX108" fmla="*/ 23622 w 751141"/>
                <a:gd name="connsiteY108" fmla="*/ 204323 h 347577"/>
                <a:gd name="connsiteX109" fmla="*/ 13526 w 751141"/>
                <a:gd name="connsiteY109" fmla="*/ 195192 h 347577"/>
                <a:gd name="connsiteX110" fmla="*/ 13716 w 751141"/>
                <a:gd name="connsiteY110" fmla="*/ 166464 h 347577"/>
                <a:gd name="connsiteX111" fmla="*/ 8382 w 751141"/>
                <a:gd name="connsiteY111" fmla="*/ 152481 h 347577"/>
                <a:gd name="connsiteX112" fmla="*/ 7239 w 751141"/>
                <a:gd name="connsiteY112" fmla="*/ 125562 h 347577"/>
                <a:gd name="connsiteX113" fmla="*/ 2381 w 751141"/>
                <a:gd name="connsiteY113" fmla="*/ 121757 h 347577"/>
                <a:gd name="connsiteX114" fmla="*/ 10573 w 751141"/>
                <a:gd name="connsiteY114" fmla="*/ 113481 h 347577"/>
                <a:gd name="connsiteX115" fmla="*/ 19336 w 751141"/>
                <a:gd name="connsiteY115" fmla="*/ 118332 h 347577"/>
                <a:gd name="connsiteX116" fmla="*/ 21622 w 751141"/>
                <a:gd name="connsiteY116" fmla="*/ 115574 h 347577"/>
                <a:gd name="connsiteX117" fmla="*/ 0 w 751141"/>
                <a:gd name="connsiteY117" fmla="*/ 111864 h 347577"/>
                <a:gd name="connsiteX118" fmla="*/ 18002 w 751141"/>
                <a:gd name="connsiteY118" fmla="*/ 103398 h 347577"/>
                <a:gd name="connsiteX119" fmla="*/ 18002 w 751141"/>
                <a:gd name="connsiteY119" fmla="*/ 103398 h 347577"/>
                <a:gd name="connsiteX120" fmla="*/ 60484 w 751141"/>
                <a:gd name="connsiteY120" fmla="*/ 89035 h 347577"/>
                <a:gd name="connsiteX121" fmla="*/ 61817 w 751141"/>
                <a:gd name="connsiteY121" fmla="*/ 100830 h 347577"/>
                <a:gd name="connsiteX122" fmla="*/ 87154 w 751141"/>
                <a:gd name="connsiteY122" fmla="*/ 96359 h 347577"/>
                <a:gd name="connsiteX123" fmla="*/ 92679 w 751141"/>
                <a:gd name="connsiteY123" fmla="*/ 92459 h 347577"/>
                <a:gd name="connsiteX124" fmla="*/ 89916 w 751141"/>
                <a:gd name="connsiteY124" fmla="*/ 83232 h 347577"/>
                <a:gd name="connsiteX125" fmla="*/ 96679 w 751141"/>
                <a:gd name="connsiteY125" fmla="*/ 79332 h 347577"/>
                <a:gd name="connsiteX126" fmla="*/ 106585 w 751141"/>
                <a:gd name="connsiteY126" fmla="*/ 78001 h 347577"/>
                <a:gd name="connsiteX127" fmla="*/ 108776 w 751141"/>
                <a:gd name="connsiteY127" fmla="*/ 82186 h 347577"/>
                <a:gd name="connsiteX128" fmla="*/ 115920 w 751141"/>
                <a:gd name="connsiteY128" fmla="*/ 82757 h 347577"/>
                <a:gd name="connsiteX129" fmla="*/ 128397 w 751141"/>
                <a:gd name="connsiteY129" fmla="*/ 80474 h 347577"/>
                <a:gd name="connsiteX130" fmla="*/ 134112 w 751141"/>
                <a:gd name="connsiteY130" fmla="*/ 74481 h 347577"/>
                <a:gd name="connsiteX131" fmla="*/ 132969 w 751141"/>
                <a:gd name="connsiteY131" fmla="*/ 63161 h 347577"/>
                <a:gd name="connsiteX132" fmla="*/ 164211 w 751141"/>
                <a:gd name="connsiteY132" fmla="*/ 55552 h 347577"/>
                <a:gd name="connsiteX133" fmla="*/ 166592 w 751141"/>
                <a:gd name="connsiteY133" fmla="*/ 62020 h 347577"/>
                <a:gd name="connsiteX134" fmla="*/ 174689 w 751141"/>
                <a:gd name="connsiteY134" fmla="*/ 53744 h 347577"/>
                <a:gd name="connsiteX135" fmla="*/ 225933 w 751141"/>
                <a:gd name="connsiteY135" fmla="*/ 51557 h 347577"/>
                <a:gd name="connsiteX136" fmla="*/ 234315 w 751141"/>
                <a:gd name="connsiteY136" fmla="*/ 55457 h 347577"/>
                <a:gd name="connsiteX137" fmla="*/ 227933 w 751141"/>
                <a:gd name="connsiteY137" fmla="*/ 60783 h 347577"/>
                <a:gd name="connsiteX138" fmla="*/ 228600 w 751141"/>
                <a:gd name="connsiteY138" fmla="*/ 69249 h 347577"/>
                <a:gd name="connsiteX139" fmla="*/ 236220 w 751141"/>
                <a:gd name="connsiteY139" fmla="*/ 69630 h 347577"/>
                <a:gd name="connsiteX140" fmla="*/ 243840 w 751141"/>
                <a:gd name="connsiteY140" fmla="*/ 65444 h 347577"/>
                <a:gd name="connsiteX141" fmla="*/ 244507 w 751141"/>
                <a:gd name="connsiteY141" fmla="*/ 68108 h 347577"/>
                <a:gd name="connsiteX142" fmla="*/ 250889 w 751141"/>
                <a:gd name="connsiteY142" fmla="*/ 68108 h 347577"/>
                <a:gd name="connsiteX143" fmla="*/ 254508 w 751141"/>
                <a:gd name="connsiteY143" fmla="*/ 62781 h 347577"/>
                <a:gd name="connsiteX144" fmla="*/ 237077 w 751141"/>
                <a:gd name="connsiteY144" fmla="*/ 55647 h 347577"/>
                <a:gd name="connsiteX145" fmla="*/ 247365 w 751141"/>
                <a:gd name="connsiteY145" fmla="*/ 51271 h 347577"/>
                <a:gd name="connsiteX146" fmla="*/ 274892 w 751141"/>
                <a:gd name="connsiteY146" fmla="*/ 53935 h 347577"/>
                <a:gd name="connsiteX147" fmla="*/ 296037 w 751141"/>
                <a:gd name="connsiteY147" fmla="*/ 51081 h 347577"/>
                <a:gd name="connsiteX148" fmla="*/ 324708 w 751141"/>
                <a:gd name="connsiteY148" fmla="*/ 35576 h 347577"/>
                <a:gd name="connsiteX149" fmla="*/ 346520 w 751141"/>
                <a:gd name="connsiteY149" fmla="*/ 9417 h 347577"/>
                <a:gd name="connsiteX150" fmla="*/ 396812 w 751141"/>
                <a:gd name="connsiteY150" fmla="*/ 0 h 34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51141" h="347577">
                  <a:moveTo>
                    <a:pt x="129159" y="65349"/>
                  </a:moveTo>
                  <a:lnTo>
                    <a:pt x="90488" y="79237"/>
                  </a:lnTo>
                  <a:lnTo>
                    <a:pt x="86773" y="84564"/>
                  </a:lnTo>
                  <a:lnTo>
                    <a:pt x="68771" y="86086"/>
                  </a:lnTo>
                  <a:lnTo>
                    <a:pt x="129159" y="65349"/>
                  </a:lnTo>
                  <a:close/>
                  <a:moveTo>
                    <a:pt x="396812" y="0"/>
                  </a:moveTo>
                  <a:lnTo>
                    <a:pt x="407670" y="35386"/>
                  </a:lnTo>
                  <a:lnTo>
                    <a:pt x="413671" y="44042"/>
                  </a:lnTo>
                  <a:lnTo>
                    <a:pt x="427387" y="53554"/>
                  </a:lnTo>
                  <a:lnTo>
                    <a:pt x="436817" y="54030"/>
                  </a:lnTo>
                  <a:lnTo>
                    <a:pt x="443389" y="64113"/>
                  </a:lnTo>
                  <a:lnTo>
                    <a:pt x="448437" y="62876"/>
                  </a:lnTo>
                  <a:lnTo>
                    <a:pt x="449199" y="58881"/>
                  </a:lnTo>
                  <a:lnTo>
                    <a:pt x="452628" y="60403"/>
                  </a:lnTo>
                  <a:lnTo>
                    <a:pt x="463201" y="73910"/>
                  </a:lnTo>
                  <a:lnTo>
                    <a:pt x="461486" y="92650"/>
                  </a:lnTo>
                  <a:lnTo>
                    <a:pt x="465773" y="95693"/>
                  </a:lnTo>
                  <a:lnTo>
                    <a:pt x="476060" y="120330"/>
                  </a:lnTo>
                  <a:lnTo>
                    <a:pt x="487680" y="137737"/>
                  </a:lnTo>
                  <a:lnTo>
                    <a:pt x="520732" y="159901"/>
                  </a:lnTo>
                  <a:lnTo>
                    <a:pt x="529019" y="173504"/>
                  </a:lnTo>
                  <a:lnTo>
                    <a:pt x="541497" y="179782"/>
                  </a:lnTo>
                  <a:lnTo>
                    <a:pt x="555784" y="178355"/>
                  </a:lnTo>
                  <a:lnTo>
                    <a:pt x="576834" y="189009"/>
                  </a:lnTo>
                  <a:lnTo>
                    <a:pt x="589122" y="182921"/>
                  </a:lnTo>
                  <a:lnTo>
                    <a:pt x="605124" y="181874"/>
                  </a:lnTo>
                  <a:lnTo>
                    <a:pt x="607981" y="175026"/>
                  </a:lnTo>
                  <a:lnTo>
                    <a:pt x="604742" y="157713"/>
                  </a:lnTo>
                  <a:lnTo>
                    <a:pt x="607600" y="145347"/>
                  </a:lnTo>
                  <a:lnTo>
                    <a:pt x="634175" y="144111"/>
                  </a:lnTo>
                  <a:lnTo>
                    <a:pt x="668941" y="151720"/>
                  </a:lnTo>
                  <a:lnTo>
                    <a:pt x="684562" y="166464"/>
                  </a:lnTo>
                  <a:lnTo>
                    <a:pt x="699421" y="172742"/>
                  </a:lnTo>
                  <a:lnTo>
                    <a:pt x="706755" y="181303"/>
                  </a:lnTo>
                  <a:lnTo>
                    <a:pt x="713232" y="177308"/>
                  </a:lnTo>
                  <a:lnTo>
                    <a:pt x="751142" y="192338"/>
                  </a:lnTo>
                  <a:lnTo>
                    <a:pt x="750951" y="207938"/>
                  </a:lnTo>
                  <a:lnTo>
                    <a:pt x="750951" y="207938"/>
                  </a:lnTo>
                  <a:lnTo>
                    <a:pt x="748951" y="345866"/>
                  </a:lnTo>
                  <a:lnTo>
                    <a:pt x="648367" y="347578"/>
                  </a:lnTo>
                  <a:lnTo>
                    <a:pt x="648367" y="347578"/>
                  </a:lnTo>
                  <a:lnTo>
                    <a:pt x="653415" y="337780"/>
                  </a:lnTo>
                  <a:lnTo>
                    <a:pt x="660654" y="335117"/>
                  </a:lnTo>
                  <a:lnTo>
                    <a:pt x="650177" y="318090"/>
                  </a:lnTo>
                  <a:lnTo>
                    <a:pt x="637699" y="314570"/>
                  </a:lnTo>
                  <a:lnTo>
                    <a:pt x="635889" y="306675"/>
                  </a:lnTo>
                  <a:lnTo>
                    <a:pt x="594551" y="295260"/>
                  </a:lnTo>
                  <a:lnTo>
                    <a:pt x="601695" y="269958"/>
                  </a:lnTo>
                  <a:lnTo>
                    <a:pt x="589598" y="238567"/>
                  </a:lnTo>
                  <a:lnTo>
                    <a:pt x="565214" y="226582"/>
                  </a:lnTo>
                  <a:lnTo>
                    <a:pt x="564738" y="207462"/>
                  </a:lnTo>
                  <a:lnTo>
                    <a:pt x="554641" y="194526"/>
                  </a:lnTo>
                  <a:lnTo>
                    <a:pt x="543116" y="197189"/>
                  </a:lnTo>
                  <a:lnTo>
                    <a:pt x="531781" y="195477"/>
                  </a:lnTo>
                  <a:lnTo>
                    <a:pt x="526161" y="199662"/>
                  </a:lnTo>
                  <a:lnTo>
                    <a:pt x="520827" y="196808"/>
                  </a:lnTo>
                  <a:lnTo>
                    <a:pt x="521970" y="191196"/>
                  </a:lnTo>
                  <a:lnTo>
                    <a:pt x="508159" y="187677"/>
                  </a:lnTo>
                  <a:lnTo>
                    <a:pt x="501396" y="205179"/>
                  </a:lnTo>
                  <a:lnTo>
                    <a:pt x="482822" y="205465"/>
                  </a:lnTo>
                  <a:lnTo>
                    <a:pt x="465963" y="200899"/>
                  </a:lnTo>
                  <a:lnTo>
                    <a:pt x="466344" y="205084"/>
                  </a:lnTo>
                  <a:lnTo>
                    <a:pt x="462249" y="204323"/>
                  </a:lnTo>
                  <a:lnTo>
                    <a:pt x="461106" y="207843"/>
                  </a:lnTo>
                  <a:lnTo>
                    <a:pt x="465011" y="224489"/>
                  </a:lnTo>
                  <a:lnTo>
                    <a:pt x="461296" y="231909"/>
                  </a:lnTo>
                  <a:lnTo>
                    <a:pt x="429959" y="243228"/>
                  </a:lnTo>
                  <a:lnTo>
                    <a:pt x="424529" y="251124"/>
                  </a:lnTo>
                  <a:lnTo>
                    <a:pt x="368998" y="291741"/>
                  </a:lnTo>
                  <a:lnTo>
                    <a:pt x="345948" y="313143"/>
                  </a:lnTo>
                  <a:lnTo>
                    <a:pt x="327756" y="321134"/>
                  </a:lnTo>
                  <a:lnTo>
                    <a:pt x="320040" y="318185"/>
                  </a:lnTo>
                  <a:lnTo>
                    <a:pt x="313754" y="309909"/>
                  </a:lnTo>
                  <a:lnTo>
                    <a:pt x="313373" y="303631"/>
                  </a:lnTo>
                  <a:lnTo>
                    <a:pt x="301847" y="285177"/>
                  </a:lnTo>
                  <a:lnTo>
                    <a:pt x="296704" y="283275"/>
                  </a:lnTo>
                  <a:lnTo>
                    <a:pt x="292513" y="286604"/>
                  </a:lnTo>
                  <a:lnTo>
                    <a:pt x="280607" y="287175"/>
                  </a:lnTo>
                  <a:lnTo>
                    <a:pt x="277178" y="284036"/>
                  </a:lnTo>
                  <a:lnTo>
                    <a:pt x="280035" y="266248"/>
                  </a:lnTo>
                  <a:lnTo>
                    <a:pt x="260318" y="245511"/>
                  </a:lnTo>
                  <a:lnTo>
                    <a:pt x="256699" y="236665"/>
                  </a:lnTo>
                  <a:lnTo>
                    <a:pt x="258033" y="231148"/>
                  </a:lnTo>
                  <a:lnTo>
                    <a:pt x="271558" y="210982"/>
                  </a:lnTo>
                  <a:lnTo>
                    <a:pt x="274892" y="194906"/>
                  </a:lnTo>
                  <a:lnTo>
                    <a:pt x="248317" y="195762"/>
                  </a:lnTo>
                  <a:lnTo>
                    <a:pt x="240983" y="192433"/>
                  </a:lnTo>
                  <a:lnTo>
                    <a:pt x="227743" y="176357"/>
                  </a:lnTo>
                  <a:lnTo>
                    <a:pt x="207359" y="168272"/>
                  </a:lnTo>
                  <a:lnTo>
                    <a:pt x="202216" y="174074"/>
                  </a:lnTo>
                  <a:lnTo>
                    <a:pt x="186404" y="176738"/>
                  </a:lnTo>
                  <a:lnTo>
                    <a:pt x="179261" y="244084"/>
                  </a:lnTo>
                  <a:lnTo>
                    <a:pt x="173641" y="255119"/>
                  </a:lnTo>
                  <a:lnTo>
                    <a:pt x="162211" y="262633"/>
                  </a:lnTo>
                  <a:lnTo>
                    <a:pt x="148971" y="280421"/>
                  </a:lnTo>
                  <a:lnTo>
                    <a:pt x="148400" y="295736"/>
                  </a:lnTo>
                  <a:lnTo>
                    <a:pt x="124302" y="325890"/>
                  </a:lnTo>
                  <a:lnTo>
                    <a:pt x="124302" y="325890"/>
                  </a:lnTo>
                  <a:lnTo>
                    <a:pt x="105918" y="318660"/>
                  </a:lnTo>
                  <a:lnTo>
                    <a:pt x="102298" y="297734"/>
                  </a:lnTo>
                  <a:lnTo>
                    <a:pt x="105918" y="288221"/>
                  </a:lnTo>
                  <a:lnTo>
                    <a:pt x="104299" y="276331"/>
                  </a:lnTo>
                  <a:lnTo>
                    <a:pt x="93726" y="247033"/>
                  </a:lnTo>
                  <a:lnTo>
                    <a:pt x="89535" y="242467"/>
                  </a:lnTo>
                  <a:lnTo>
                    <a:pt x="65627" y="233241"/>
                  </a:lnTo>
                  <a:lnTo>
                    <a:pt x="61627" y="227723"/>
                  </a:lnTo>
                  <a:lnTo>
                    <a:pt x="50578" y="227343"/>
                  </a:lnTo>
                  <a:lnTo>
                    <a:pt x="36862" y="208033"/>
                  </a:lnTo>
                  <a:lnTo>
                    <a:pt x="23622" y="204323"/>
                  </a:lnTo>
                  <a:lnTo>
                    <a:pt x="13526" y="195192"/>
                  </a:lnTo>
                  <a:lnTo>
                    <a:pt x="13716" y="166464"/>
                  </a:lnTo>
                  <a:lnTo>
                    <a:pt x="8382" y="152481"/>
                  </a:lnTo>
                  <a:lnTo>
                    <a:pt x="7239" y="125562"/>
                  </a:lnTo>
                  <a:lnTo>
                    <a:pt x="2381" y="121757"/>
                  </a:lnTo>
                  <a:lnTo>
                    <a:pt x="10573" y="113481"/>
                  </a:lnTo>
                  <a:lnTo>
                    <a:pt x="19336" y="118332"/>
                  </a:lnTo>
                  <a:lnTo>
                    <a:pt x="21622" y="115574"/>
                  </a:lnTo>
                  <a:lnTo>
                    <a:pt x="0" y="111864"/>
                  </a:lnTo>
                  <a:lnTo>
                    <a:pt x="18002" y="103398"/>
                  </a:lnTo>
                  <a:lnTo>
                    <a:pt x="18002" y="103398"/>
                  </a:lnTo>
                  <a:lnTo>
                    <a:pt x="60484" y="89035"/>
                  </a:lnTo>
                  <a:lnTo>
                    <a:pt x="61817" y="100830"/>
                  </a:lnTo>
                  <a:lnTo>
                    <a:pt x="87154" y="96359"/>
                  </a:lnTo>
                  <a:lnTo>
                    <a:pt x="92679" y="92459"/>
                  </a:lnTo>
                  <a:lnTo>
                    <a:pt x="89916" y="83232"/>
                  </a:lnTo>
                  <a:lnTo>
                    <a:pt x="96679" y="79332"/>
                  </a:lnTo>
                  <a:lnTo>
                    <a:pt x="106585" y="78001"/>
                  </a:lnTo>
                  <a:lnTo>
                    <a:pt x="108776" y="82186"/>
                  </a:lnTo>
                  <a:lnTo>
                    <a:pt x="115920" y="82757"/>
                  </a:lnTo>
                  <a:lnTo>
                    <a:pt x="128397" y="80474"/>
                  </a:lnTo>
                  <a:lnTo>
                    <a:pt x="134112" y="74481"/>
                  </a:lnTo>
                  <a:lnTo>
                    <a:pt x="132969" y="63161"/>
                  </a:lnTo>
                  <a:lnTo>
                    <a:pt x="164211" y="55552"/>
                  </a:lnTo>
                  <a:lnTo>
                    <a:pt x="166592" y="62020"/>
                  </a:lnTo>
                  <a:lnTo>
                    <a:pt x="174689" y="53744"/>
                  </a:lnTo>
                  <a:lnTo>
                    <a:pt x="225933" y="51557"/>
                  </a:lnTo>
                  <a:lnTo>
                    <a:pt x="234315" y="55457"/>
                  </a:lnTo>
                  <a:lnTo>
                    <a:pt x="227933" y="60783"/>
                  </a:lnTo>
                  <a:lnTo>
                    <a:pt x="228600" y="69249"/>
                  </a:lnTo>
                  <a:lnTo>
                    <a:pt x="236220" y="69630"/>
                  </a:lnTo>
                  <a:lnTo>
                    <a:pt x="243840" y="65444"/>
                  </a:lnTo>
                  <a:lnTo>
                    <a:pt x="244507" y="68108"/>
                  </a:lnTo>
                  <a:lnTo>
                    <a:pt x="250889" y="68108"/>
                  </a:lnTo>
                  <a:lnTo>
                    <a:pt x="254508" y="62781"/>
                  </a:lnTo>
                  <a:lnTo>
                    <a:pt x="237077" y="55647"/>
                  </a:lnTo>
                  <a:lnTo>
                    <a:pt x="247365" y="51271"/>
                  </a:lnTo>
                  <a:lnTo>
                    <a:pt x="274892" y="53935"/>
                  </a:lnTo>
                  <a:lnTo>
                    <a:pt x="296037" y="51081"/>
                  </a:lnTo>
                  <a:lnTo>
                    <a:pt x="324708" y="35576"/>
                  </a:lnTo>
                  <a:lnTo>
                    <a:pt x="346520" y="9417"/>
                  </a:lnTo>
                  <a:lnTo>
                    <a:pt x="396812" y="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58" name="Forma libre 47">
              <a:extLst>
                <a:ext uri="{FF2B5EF4-FFF2-40B4-BE49-F238E27FC236}">
                  <a16:creationId xmlns:a16="http://schemas.microsoft.com/office/drawing/2014/main" id="{2160F187-1889-8701-E24F-82555FDCC57C}"/>
                </a:ext>
              </a:extLst>
            </p:cNvPr>
            <p:cNvSpPr/>
            <p:nvPr/>
          </p:nvSpPr>
          <p:spPr>
            <a:xfrm>
              <a:off x="9191966" y="2113230"/>
              <a:ext cx="626845" cy="1262941"/>
            </a:xfrm>
            <a:custGeom>
              <a:avLst/>
              <a:gdLst>
                <a:gd name="connsiteX0" fmla="*/ 573405 w 709231"/>
                <a:gd name="connsiteY0" fmla="*/ 893200 h 1428929"/>
                <a:gd name="connsiteX1" fmla="*/ 571119 w 709231"/>
                <a:gd name="connsiteY1" fmla="*/ 935625 h 1428929"/>
                <a:gd name="connsiteX2" fmla="*/ 568452 w 709231"/>
                <a:gd name="connsiteY2" fmla="*/ 936481 h 1428929"/>
                <a:gd name="connsiteX3" fmla="*/ 573405 w 709231"/>
                <a:gd name="connsiteY3" fmla="*/ 893200 h 1428929"/>
                <a:gd name="connsiteX4" fmla="*/ 637889 w 709231"/>
                <a:gd name="connsiteY4" fmla="*/ 642077 h 1428929"/>
                <a:gd name="connsiteX5" fmla="*/ 642271 w 709231"/>
                <a:gd name="connsiteY5" fmla="*/ 643599 h 1428929"/>
                <a:gd name="connsiteX6" fmla="*/ 615220 w 709231"/>
                <a:gd name="connsiteY6" fmla="*/ 709899 h 1428929"/>
                <a:gd name="connsiteX7" fmla="*/ 612077 w 709231"/>
                <a:gd name="connsiteY7" fmla="*/ 696867 h 1428929"/>
                <a:gd name="connsiteX8" fmla="*/ 614458 w 709231"/>
                <a:gd name="connsiteY8" fmla="*/ 688306 h 1428929"/>
                <a:gd name="connsiteX9" fmla="*/ 619982 w 709231"/>
                <a:gd name="connsiteY9" fmla="*/ 683550 h 1428929"/>
                <a:gd name="connsiteX10" fmla="*/ 621316 w 709231"/>
                <a:gd name="connsiteY10" fmla="*/ 673943 h 1428929"/>
                <a:gd name="connsiteX11" fmla="*/ 637889 w 709231"/>
                <a:gd name="connsiteY11" fmla="*/ 642077 h 1428929"/>
                <a:gd name="connsiteX12" fmla="*/ 555022 w 709231"/>
                <a:gd name="connsiteY12" fmla="*/ 1415613 h 1428929"/>
                <a:gd name="connsiteX13" fmla="*/ 535972 w 709231"/>
                <a:gd name="connsiteY13" fmla="*/ 1428930 h 1428929"/>
                <a:gd name="connsiteX14" fmla="*/ 521494 w 709231"/>
                <a:gd name="connsiteY14" fmla="*/ 1413330 h 1428929"/>
                <a:gd name="connsiteX15" fmla="*/ 517493 w 709231"/>
                <a:gd name="connsiteY15" fmla="*/ 1402486 h 1428929"/>
                <a:gd name="connsiteX16" fmla="*/ 506063 w 709231"/>
                <a:gd name="connsiteY16" fmla="*/ 1392498 h 1428929"/>
                <a:gd name="connsiteX17" fmla="*/ 493205 w 709231"/>
                <a:gd name="connsiteY17" fmla="*/ 1390881 h 1428929"/>
                <a:gd name="connsiteX18" fmla="*/ 478250 w 709231"/>
                <a:gd name="connsiteY18" fmla="*/ 1379466 h 1428929"/>
                <a:gd name="connsiteX19" fmla="*/ 467297 w 709231"/>
                <a:gd name="connsiteY19" fmla="*/ 1375757 h 1428929"/>
                <a:gd name="connsiteX20" fmla="*/ 460439 w 709231"/>
                <a:gd name="connsiteY20" fmla="*/ 1363391 h 1428929"/>
                <a:gd name="connsiteX21" fmla="*/ 436245 w 709231"/>
                <a:gd name="connsiteY21" fmla="*/ 1366149 h 1428929"/>
                <a:gd name="connsiteX22" fmla="*/ 432435 w 709231"/>
                <a:gd name="connsiteY22" fmla="*/ 1372808 h 1428929"/>
                <a:gd name="connsiteX23" fmla="*/ 434435 w 709231"/>
                <a:gd name="connsiteY23" fmla="*/ 1379371 h 1428929"/>
                <a:gd name="connsiteX24" fmla="*/ 415576 w 709231"/>
                <a:gd name="connsiteY24" fmla="*/ 1383557 h 1428929"/>
                <a:gd name="connsiteX25" fmla="*/ 414147 w 709231"/>
                <a:gd name="connsiteY25" fmla="*/ 1377849 h 1428929"/>
                <a:gd name="connsiteX26" fmla="*/ 410242 w 709231"/>
                <a:gd name="connsiteY26" fmla="*/ 1379562 h 1428929"/>
                <a:gd name="connsiteX27" fmla="*/ 403289 w 709231"/>
                <a:gd name="connsiteY27" fmla="*/ 1374044 h 1428929"/>
                <a:gd name="connsiteX28" fmla="*/ 392716 w 709231"/>
                <a:gd name="connsiteY28" fmla="*/ 1371952 h 1428929"/>
                <a:gd name="connsiteX29" fmla="*/ 353092 w 709231"/>
                <a:gd name="connsiteY29" fmla="*/ 1374330 h 1428929"/>
                <a:gd name="connsiteX30" fmla="*/ 336137 w 709231"/>
                <a:gd name="connsiteY30" fmla="*/ 1383937 h 1428929"/>
                <a:gd name="connsiteX31" fmla="*/ 336137 w 709231"/>
                <a:gd name="connsiteY31" fmla="*/ 1383937 h 1428929"/>
                <a:gd name="connsiteX32" fmla="*/ 326993 w 709231"/>
                <a:gd name="connsiteY32" fmla="*/ 1382320 h 1428929"/>
                <a:gd name="connsiteX33" fmla="*/ 306610 w 709231"/>
                <a:gd name="connsiteY33" fmla="*/ 1386505 h 1428929"/>
                <a:gd name="connsiteX34" fmla="*/ 288608 w 709231"/>
                <a:gd name="connsiteY34" fmla="*/ 1375281 h 1428929"/>
                <a:gd name="connsiteX35" fmla="*/ 281845 w 709231"/>
                <a:gd name="connsiteY35" fmla="*/ 1382796 h 1428929"/>
                <a:gd name="connsiteX36" fmla="*/ 259747 w 709231"/>
                <a:gd name="connsiteY36" fmla="*/ 1383557 h 1428929"/>
                <a:gd name="connsiteX37" fmla="*/ 240697 w 709231"/>
                <a:gd name="connsiteY37" fmla="*/ 1379847 h 1428929"/>
                <a:gd name="connsiteX38" fmla="*/ 223647 w 709231"/>
                <a:gd name="connsiteY38" fmla="*/ 1381940 h 1428929"/>
                <a:gd name="connsiteX39" fmla="*/ 203168 w 709231"/>
                <a:gd name="connsiteY39" fmla="*/ 1354830 h 1428929"/>
                <a:gd name="connsiteX40" fmla="*/ 194405 w 709231"/>
                <a:gd name="connsiteY40" fmla="*/ 1330859 h 1428929"/>
                <a:gd name="connsiteX41" fmla="*/ 186500 w 709231"/>
                <a:gd name="connsiteY41" fmla="*/ 1319730 h 1428929"/>
                <a:gd name="connsiteX42" fmla="*/ 173355 w 709231"/>
                <a:gd name="connsiteY42" fmla="*/ 1309456 h 1428929"/>
                <a:gd name="connsiteX43" fmla="*/ 157258 w 709231"/>
                <a:gd name="connsiteY43" fmla="*/ 1304129 h 1428929"/>
                <a:gd name="connsiteX44" fmla="*/ 149543 w 709231"/>
                <a:gd name="connsiteY44" fmla="*/ 1291859 h 1428929"/>
                <a:gd name="connsiteX45" fmla="*/ 143637 w 709231"/>
                <a:gd name="connsiteY45" fmla="*/ 1288720 h 1428929"/>
                <a:gd name="connsiteX46" fmla="*/ 134398 w 709231"/>
                <a:gd name="connsiteY46" fmla="*/ 1294046 h 1428929"/>
                <a:gd name="connsiteX47" fmla="*/ 134874 w 709231"/>
                <a:gd name="connsiteY47" fmla="*/ 1303844 h 1428929"/>
                <a:gd name="connsiteX48" fmla="*/ 128683 w 709231"/>
                <a:gd name="connsiteY48" fmla="*/ 1307934 h 1428929"/>
                <a:gd name="connsiteX49" fmla="*/ 107728 w 709231"/>
                <a:gd name="connsiteY49" fmla="*/ 1300990 h 1428929"/>
                <a:gd name="connsiteX50" fmla="*/ 76676 w 709231"/>
                <a:gd name="connsiteY50" fmla="*/ 1298517 h 1428929"/>
                <a:gd name="connsiteX51" fmla="*/ 36576 w 709231"/>
                <a:gd name="connsiteY51" fmla="*/ 1285485 h 1428929"/>
                <a:gd name="connsiteX52" fmla="*/ 26194 w 709231"/>
                <a:gd name="connsiteY52" fmla="*/ 1276639 h 1428929"/>
                <a:gd name="connsiteX53" fmla="*/ 24384 w 709231"/>
                <a:gd name="connsiteY53" fmla="*/ 1270076 h 1428929"/>
                <a:gd name="connsiteX54" fmla="*/ 22193 w 709231"/>
                <a:gd name="connsiteY54" fmla="*/ 1241729 h 1428929"/>
                <a:gd name="connsiteX55" fmla="*/ 25432 w 709231"/>
                <a:gd name="connsiteY55" fmla="*/ 1207199 h 1428929"/>
                <a:gd name="connsiteX56" fmla="*/ 20860 w 709231"/>
                <a:gd name="connsiteY56" fmla="*/ 1196260 h 1428929"/>
                <a:gd name="connsiteX57" fmla="*/ 11049 w 709231"/>
                <a:gd name="connsiteY57" fmla="*/ 1188841 h 1428929"/>
                <a:gd name="connsiteX58" fmla="*/ 9620 w 709231"/>
                <a:gd name="connsiteY58" fmla="*/ 1169341 h 1428929"/>
                <a:gd name="connsiteX59" fmla="*/ 1143 w 709231"/>
                <a:gd name="connsiteY59" fmla="*/ 1159258 h 1428929"/>
                <a:gd name="connsiteX60" fmla="*/ 1143 w 709231"/>
                <a:gd name="connsiteY60" fmla="*/ 1159258 h 1428929"/>
                <a:gd name="connsiteX61" fmla="*/ 5144 w 709231"/>
                <a:gd name="connsiteY61" fmla="*/ 1151933 h 1428929"/>
                <a:gd name="connsiteX62" fmla="*/ 0 w 709231"/>
                <a:gd name="connsiteY62" fmla="*/ 1139092 h 1428929"/>
                <a:gd name="connsiteX63" fmla="*/ 7620 w 709231"/>
                <a:gd name="connsiteY63" fmla="*/ 1132623 h 1428929"/>
                <a:gd name="connsiteX64" fmla="*/ 37148 w 709231"/>
                <a:gd name="connsiteY64" fmla="*/ 1136238 h 1428929"/>
                <a:gd name="connsiteX65" fmla="*/ 39148 w 709231"/>
                <a:gd name="connsiteY65" fmla="*/ 1119402 h 1428929"/>
                <a:gd name="connsiteX66" fmla="*/ 35433 w 709231"/>
                <a:gd name="connsiteY66" fmla="*/ 1092387 h 1428929"/>
                <a:gd name="connsiteX67" fmla="*/ 38576 w 709231"/>
                <a:gd name="connsiteY67" fmla="*/ 1083255 h 1428929"/>
                <a:gd name="connsiteX68" fmla="*/ 52578 w 709231"/>
                <a:gd name="connsiteY68" fmla="*/ 1066418 h 1428929"/>
                <a:gd name="connsiteX69" fmla="*/ 58960 w 709231"/>
                <a:gd name="connsiteY69" fmla="*/ 1039689 h 1428929"/>
                <a:gd name="connsiteX70" fmla="*/ 80963 w 709231"/>
                <a:gd name="connsiteY70" fmla="*/ 1027989 h 1428929"/>
                <a:gd name="connsiteX71" fmla="*/ 105251 w 709231"/>
                <a:gd name="connsiteY71" fmla="*/ 1034457 h 1428929"/>
                <a:gd name="connsiteX72" fmla="*/ 112014 w 709231"/>
                <a:gd name="connsiteY72" fmla="*/ 1033125 h 1428929"/>
                <a:gd name="connsiteX73" fmla="*/ 128683 w 709231"/>
                <a:gd name="connsiteY73" fmla="*/ 1023899 h 1428929"/>
                <a:gd name="connsiteX74" fmla="*/ 131921 w 709231"/>
                <a:gd name="connsiteY74" fmla="*/ 1009535 h 1428929"/>
                <a:gd name="connsiteX75" fmla="*/ 135350 w 709231"/>
                <a:gd name="connsiteY75" fmla="*/ 1008584 h 1428929"/>
                <a:gd name="connsiteX76" fmla="*/ 156782 w 709231"/>
                <a:gd name="connsiteY76" fmla="*/ 1012864 h 1428929"/>
                <a:gd name="connsiteX77" fmla="*/ 149543 w 709231"/>
                <a:gd name="connsiteY77" fmla="*/ 990606 h 1428929"/>
                <a:gd name="connsiteX78" fmla="*/ 136493 w 709231"/>
                <a:gd name="connsiteY78" fmla="*/ 983186 h 1428929"/>
                <a:gd name="connsiteX79" fmla="*/ 123158 w 709231"/>
                <a:gd name="connsiteY79" fmla="*/ 948657 h 1428929"/>
                <a:gd name="connsiteX80" fmla="*/ 106394 w 709231"/>
                <a:gd name="connsiteY80" fmla="*/ 928776 h 1428929"/>
                <a:gd name="connsiteX81" fmla="*/ 114586 w 709231"/>
                <a:gd name="connsiteY81" fmla="*/ 864378 h 1428929"/>
                <a:gd name="connsiteX82" fmla="*/ 102584 w 709231"/>
                <a:gd name="connsiteY82" fmla="*/ 839361 h 1428929"/>
                <a:gd name="connsiteX83" fmla="*/ 85058 w 709231"/>
                <a:gd name="connsiteY83" fmla="*/ 840217 h 1428929"/>
                <a:gd name="connsiteX84" fmla="*/ 82963 w 709231"/>
                <a:gd name="connsiteY84" fmla="*/ 837554 h 1428929"/>
                <a:gd name="connsiteX85" fmla="*/ 89535 w 709231"/>
                <a:gd name="connsiteY85" fmla="*/ 817578 h 1428929"/>
                <a:gd name="connsiteX86" fmla="*/ 108585 w 709231"/>
                <a:gd name="connsiteY86" fmla="*/ 804736 h 1428929"/>
                <a:gd name="connsiteX87" fmla="*/ 135922 w 709231"/>
                <a:gd name="connsiteY87" fmla="*/ 792656 h 1428929"/>
                <a:gd name="connsiteX88" fmla="*/ 148400 w 709231"/>
                <a:gd name="connsiteY88" fmla="*/ 772395 h 1428929"/>
                <a:gd name="connsiteX89" fmla="*/ 165068 w 709231"/>
                <a:gd name="connsiteY89" fmla="*/ 773441 h 1428929"/>
                <a:gd name="connsiteX90" fmla="*/ 175736 w 709231"/>
                <a:gd name="connsiteY90" fmla="*/ 758221 h 1428929"/>
                <a:gd name="connsiteX91" fmla="*/ 186690 w 709231"/>
                <a:gd name="connsiteY91" fmla="*/ 753655 h 1428929"/>
                <a:gd name="connsiteX92" fmla="*/ 190119 w 709231"/>
                <a:gd name="connsiteY92" fmla="*/ 743858 h 1428929"/>
                <a:gd name="connsiteX93" fmla="*/ 193739 w 709231"/>
                <a:gd name="connsiteY93" fmla="*/ 742621 h 1428929"/>
                <a:gd name="connsiteX94" fmla="*/ 197453 w 709231"/>
                <a:gd name="connsiteY94" fmla="*/ 757080 h 1428929"/>
                <a:gd name="connsiteX95" fmla="*/ 208026 w 709231"/>
                <a:gd name="connsiteY95" fmla="*/ 752799 h 1428929"/>
                <a:gd name="connsiteX96" fmla="*/ 212503 w 709231"/>
                <a:gd name="connsiteY96" fmla="*/ 737580 h 1428929"/>
                <a:gd name="connsiteX97" fmla="*/ 221266 w 709231"/>
                <a:gd name="connsiteY97" fmla="*/ 731016 h 1428929"/>
                <a:gd name="connsiteX98" fmla="*/ 229934 w 709231"/>
                <a:gd name="connsiteY98" fmla="*/ 730160 h 1428929"/>
                <a:gd name="connsiteX99" fmla="*/ 233553 w 709231"/>
                <a:gd name="connsiteY99" fmla="*/ 714275 h 1428929"/>
                <a:gd name="connsiteX100" fmla="*/ 227171 w 709231"/>
                <a:gd name="connsiteY100" fmla="*/ 710850 h 1428929"/>
                <a:gd name="connsiteX101" fmla="*/ 221456 w 709231"/>
                <a:gd name="connsiteY101" fmla="*/ 689543 h 1428929"/>
                <a:gd name="connsiteX102" fmla="*/ 223838 w 709231"/>
                <a:gd name="connsiteY102" fmla="*/ 685738 h 1428929"/>
                <a:gd name="connsiteX103" fmla="*/ 235839 w 709231"/>
                <a:gd name="connsiteY103" fmla="*/ 681838 h 1428929"/>
                <a:gd name="connsiteX104" fmla="*/ 249746 w 709231"/>
                <a:gd name="connsiteY104" fmla="*/ 663099 h 1428929"/>
                <a:gd name="connsiteX105" fmla="*/ 254603 w 709231"/>
                <a:gd name="connsiteY105" fmla="*/ 663479 h 1428929"/>
                <a:gd name="connsiteX106" fmla="*/ 260318 w 709231"/>
                <a:gd name="connsiteY106" fmla="*/ 674609 h 1428929"/>
                <a:gd name="connsiteX107" fmla="*/ 286988 w 709231"/>
                <a:gd name="connsiteY107" fmla="*/ 676796 h 1428929"/>
                <a:gd name="connsiteX108" fmla="*/ 294132 w 709231"/>
                <a:gd name="connsiteY108" fmla="*/ 657487 h 1428929"/>
                <a:gd name="connsiteX109" fmla="*/ 303562 w 709231"/>
                <a:gd name="connsiteY109" fmla="*/ 646643 h 1428929"/>
                <a:gd name="connsiteX110" fmla="*/ 345281 w 709231"/>
                <a:gd name="connsiteY110" fmla="*/ 638557 h 1428929"/>
                <a:gd name="connsiteX111" fmla="*/ 354711 w 709231"/>
                <a:gd name="connsiteY111" fmla="*/ 627808 h 1428929"/>
                <a:gd name="connsiteX112" fmla="*/ 362045 w 709231"/>
                <a:gd name="connsiteY112" fmla="*/ 627047 h 1428929"/>
                <a:gd name="connsiteX113" fmla="*/ 375095 w 709231"/>
                <a:gd name="connsiteY113" fmla="*/ 613350 h 1428929"/>
                <a:gd name="connsiteX114" fmla="*/ 387001 w 709231"/>
                <a:gd name="connsiteY114" fmla="*/ 607357 h 1428929"/>
                <a:gd name="connsiteX115" fmla="*/ 392621 w 709231"/>
                <a:gd name="connsiteY115" fmla="*/ 594325 h 1428929"/>
                <a:gd name="connsiteX116" fmla="*/ 407289 w 709231"/>
                <a:gd name="connsiteY116" fmla="*/ 579391 h 1428929"/>
                <a:gd name="connsiteX117" fmla="*/ 407099 w 709231"/>
                <a:gd name="connsiteY117" fmla="*/ 574445 h 1428929"/>
                <a:gd name="connsiteX118" fmla="*/ 403289 w 709231"/>
                <a:gd name="connsiteY118" fmla="*/ 571876 h 1428929"/>
                <a:gd name="connsiteX119" fmla="*/ 384239 w 709231"/>
                <a:gd name="connsiteY119" fmla="*/ 565884 h 1428929"/>
                <a:gd name="connsiteX120" fmla="*/ 374809 w 709231"/>
                <a:gd name="connsiteY120" fmla="*/ 557989 h 1428929"/>
                <a:gd name="connsiteX121" fmla="*/ 378714 w 709231"/>
                <a:gd name="connsiteY121" fmla="*/ 550379 h 1428929"/>
                <a:gd name="connsiteX122" fmla="*/ 372142 w 709231"/>
                <a:gd name="connsiteY122" fmla="*/ 535444 h 1428929"/>
                <a:gd name="connsiteX123" fmla="*/ 374142 w 709231"/>
                <a:gd name="connsiteY123" fmla="*/ 515754 h 1428929"/>
                <a:gd name="connsiteX124" fmla="*/ 378619 w 709231"/>
                <a:gd name="connsiteY124" fmla="*/ 508430 h 1428929"/>
                <a:gd name="connsiteX125" fmla="*/ 372999 w 709231"/>
                <a:gd name="connsiteY125" fmla="*/ 493971 h 1428929"/>
                <a:gd name="connsiteX126" fmla="*/ 375857 w 709231"/>
                <a:gd name="connsiteY126" fmla="*/ 462200 h 1428929"/>
                <a:gd name="connsiteX127" fmla="*/ 368237 w 709231"/>
                <a:gd name="connsiteY127" fmla="*/ 452498 h 1428929"/>
                <a:gd name="connsiteX128" fmla="*/ 366999 w 709231"/>
                <a:gd name="connsiteY128" fmla="*/ 438515 h 1428929"/>
                <a:gd name="connsiteX129" fmla="*/ 360426 w 709231"/>
                <a:gd name="connsiteY129" fmla="*/ 434329 h 1428929"/>
                <a:gd name="connsiteX130" fmla="*/ 328136 w 709231"/>
                <a:gd name="connsiteY130" fmla="*/ 440798 h 1428929"/>
                <a:gd name="connsiteX131" fmla="*/ 318040 w 709231"/>
                <a:gd name="connsiteY131" fmla="*/ 439371 h 1428929"/>
                <a:gd name="connsiteX132" fmla="*/ 292703 w 709231"/>
                <a:gd name="connsiteY132" fmla="*/ 453829 h 1428929"/>
                <a:gd name="connsiteX133" fmla="*/ 283559 w 709231"/>
                <a:gd name="connsiteY133" fmla="*/ 448693 h 1428929"/>
                <a:gd name="connsiteX134" fmla="*/ 272225 w 709231"/>
                <a:gd name="connsiteY134" fmla="*/ 426434 h 1428929"/>
                <a:gd name="connsiteX135" fmla="*/ 266033 w 709231"/>
                <a:gd name="connsiteY135" fmla="*/ 420822 h 1428929"/>
                <a:gd name="connsiteX136" fmla="*/ 234791 w 709231"/>
                <a:gd name="connsiteY136" fmla="*/ 416446 h 1428929"/>
                <a:gd name="connsiteX137" fmla="*/ 231172 w 709231"/>
                <a:gd name="connsiteY137" fmla="*/ 410168 h 1428929"/>
                <a:gd name="connsiteX138" fmla="*/ 223361 w 709231"/>
                <a:gd name="connsiteY138" fmla="*/ 405793 h 1428929"/>
                <a:gd name="connsiteX139" fmla="*/ 231934 w 709231"/>
                <a:gd name="connsiteY139" fmla="*/ 402654 h 1428929"/>
                <a:gd name="connsiteX140" fmla="*/ 224695 w 709231"/>
                <a:gd name="connsiteY140" fmla="*/ 389907 h 1428929"/>
                <a:gd name="connsiteX141" fmla="*/ 228124 w 709231"/>
                <a:gd name="connsiteY141" fmla="*/ 383058 h 1428929"/>
                <a:gd name="connsiteX142" fmla="*/ 226409 w 709231"/>
                <a:gd name="connsiteY142" fmla="*/ 377351 h 1428929"/>
                <a:gd name="connsiteX143" fmla="*/ 220409 w 709231"/>
                <a:gd name="connsiteY143" fmla="*/ 376875 h 1428929"/>
                <a:gd name="connsiteX144" fmla="*/ 213265 w 709231"/>
                <a:gd name="connsiteY144" fmla="*/ 383914 h 1428929"/>
                <a:gd name="connsiteX145" fmla="*/ 206693 w 709231"/>
                <a:gd name="connsiteY145" fmla="*/ 383058 h 1428929"/>
                <a:gd name="connsiteX146" fmla="*/ 195549 w 709231"/>
                <a:gd name="connsiteY146" fmla="*/ 367648 h 1428929"/>
                <a:gd name="connsiteX147" fmla="*/ 196120 w 709231"/>
                <a:gd name="connsiteY147" fmla="*/ 358231 h 1428929"/>
                <a:gd name="connsiteX148" fmla="*/ 182594 w 709231"/>
                <a:gd name="connsiteY148" fmla="*/ 359373 h 1428929"/>
                <a:gd name="connsiteX149" fmla="*/ 165354 w 709231"/>
                <a:gd name="connsiteY149" fmla="*/ 335782 h 1428929"/>
                <a:gd name="connsiteX150" fmla="*/ 153448 w 709231"/>
                <a:gd name="connsiteY150" fmla="*/ 296402 h 1428929"/>
                <a:gd name="connsiteX151" fmla="*/ 135541 w 709231"/>
                <a:gd name="connsiteY151" fmla="*/ 294214 h 1428929"/>
                <a:gd name="connsiteX152" fmla="*/ 127445 w 709231"/>
                <a:gd name="connsiteY152" fmla="*/ 276141 h 1428929"/>
                <a:gd name="connsiteX153" fmla="*/ 121063 w 709231"/>
                <a:gd name="connsiteY153" fmla="*/ 272336 h 1428929"/>
                <a:gd name="connsiteX154" fmla="*/ 112681 w 709231"/>
                <a:gd name="connsiteY154" fmla="*/ 275950 h 1428929"/>
                <a:gd name="connsiteX155" fmla="*/ 105061 w 709231"/>
                <a:gd name="connsiteY155" fmla="*/ 268150 h 1428929"/>
                <a:gd name="connsiteX156" fmla="*/ 107252 w 709231"/>
                <a:gd name="connsiteY156" fmla="*/ 237521 h 1428929"/>
                <a:gd name="connsiteX157" fmla="*/ 111728 w 709231"/>
                <a:gd name="connsiteY157" fmla="*/ 225250 h 1428929"/>
                <a:gd name="connsiteX158" fmla="*/ 106775 w 709231"/>
                <a:gd name="connsiteY158" fmla="*/ 217830 h 1428929"/>
                <a:gd name="connsiteX159" fmla="*/ 94774 w 709231"/>
                <a:gd name="connsiteY159" fmla="*/ 211552 h 1428929"/>
                <a:gd name="connsiteX160" fmla="*/ 80867 w 709231"/>
                <a:gd name="connsiteY160" fmla="*/ 212028 h 1428929"/>
                <a:gd name="connsiteX161" fmla="*/ 79629 w 709231"/>
                <a:gd name="connsiteY161" fmla="*/ 201374 h 1428929"/>
                <a:gd name="connsiteX162" fmla="*/ 87344 w 709231"/>
                <a:gd name="connsiteY162" fmla="*/ 178640 h 1428929"/>
                <a:gd name="connsiteX163" fmla="*/ 102966 w 709231"/>
                <a:gd name="connsiteY163" fmla="*/ 165418 h 1428929"/>
                <a:gd name="connsiteX164" fmla="*/ 98965 w 709231"/>
                <a:gd name="connsiteY164" fmla="*/ 135074 h 1428929"/>
                <a:gd name="connsiteX165" fmla="*/ 88011 w 709231"/>
                <a:gd name="connsiteY165" fmla="*/ 124230 h 1428929"/>
                <a:gd name="connsiteX166" fmla="*/ 85725 w 709231"/>
                <a:gd name="connsiteY166" fmla="*/ 111103 h 1428929"/>
                <a:gd name="connsiteX167" fmla="*/ 87821 w 709231"/>
                <a:gd name="connsiteY167" fmla="*/ 87703 h 1428929"/>
                <a:gd name="connsiteX168" fmla="*/ 75724 w 709231"/>
                <a:gd name="connsiteY168" fmla="*/ 79427 h 1428929"/>
                <a:gd name="connsiteX169" fmla="*/ 86868 w 709231"/>
                <a:gd name="connsiteY169" fmla="*/ 65920 h 1428929"/>
                <a:gd name="connsiteX170" fmla="*/ 86392 w 709231"/>
                <a:gd name="connsiteY170" fmla="*/ 57549 h 1428929"/>
                <a:gd name="connsiteX171" fmla="*/ 48292 w 709231"/>
                <a:gd name="connsiteY171" fmla="*/ 55742 h 1428929"/>
                <a:gd name="connsiteX172" fmla="*/ 42577 w 709231"/>
                <a:gd name="connsiteY172" fmla="*/ 51461 h 1428929"/>
                <a:gd name="connsiteX173" fmla="*/ 45911 w 709231"/>
                <a:gd name="connsiteY173" fmla="*/ 41283 h 1428929"/>
                <a:gd name="connsiteX174" fmla="*/ 43339 w 709231"/>
                <a:gd name="connsiteY174" fmla="*/ 33769 h 1428929"/>
                <a:gd name="connsiteX175" fmla="*/ 49244 w 709231"/>
                <a:gd name="connsiteY175" fmla="*/ 27205 h 1428929"/>
                <a:gd name="connsiteX176" fmla="*/ 75724 w 709231"/>
                <a:gd name="connsiteY176" fmla="*/ 19595 h 1428929"/>
                <a:gd name="connsiteX177" fmla="*/ 87916 w 709231"/>
                <a:gd name="connsiteY177" fmla="*/ 3234 h 1428929"/>
                <a:gd name="connsiteX178" fmla="*/ 94107 w 709231"/>
                <a:gd name="connsiteY178" fmla="*/ 0 h 1428929"/>
                <a:gd name="connsiteX179" fmla="*/ 94107 w 709231"/>
                <a:gd name="connsiteY179" fmla="*/ 0 h 1428929"/>
                <a:gd name="connsiteX180" fmla="*/ 95822 w 709231"/>
                <a:gd name="connsiteY180" fmla="*/ 2758 h 1428929"/>
                <a:gd name="connsiteX181" fmla="*/ 107823 w 709231"/>
                <a:gd name="connsiteY181" fmla="*/ 2758 h 1428929"/>
                <a:gd name="connsiteX182" fmla="*/ 108871 w 709231"/>
                <a:gd name="connsiteY182" fmla="*/ 9512 h 1428929"/>
                <a:gd name="connsiteX183" fmla="*/ 115538 w 709231"/>
                <a:gd name="connsiteY183" fmla="*/ 11224 h 1428929"/>
                <a:gd name="connsiteX184" fmla="*/ 117253 w 709231"/>
                <a:gd name="connsiteY184" fmla="*/ 7515 h 1428929"/>
                <a:gd name="connsiteX185" fmla="*/ 124397 w 709231"/>
                <a:gd name="connsiteY185" fmla="*/ 7515 h 1428929"/>
                <a:gd name="connsiteX186" fmla="*/ 131064 w 709231"/>
                <a:gd name="connsiteY186" fmla="*/ 17503 h 1428929"/>
                <a:gd name="connsiteX187" fmla="*/ 134303 w 709231"/>
                <a:gd name="connsiteY187" fmla="*/ 14934 h 1428929"/>
                <a:gd name="connsiteX188" fmla="*/ 137732 w 709231"/>
                <a:gd name="connsiteY188" fmla="*/ 16837 h 1428929"/>
                <a:gd name="connsiteX189" fmla="*/ 144494 w 709231"/>
                <a:gd name="connsiteY189" fmla="*/ 28442 h 1428929"/>
                <a:gd name="connsiteX190" fmla="*/ 140875 w 709231"/>
                <a:gd name="connsiteY190" fmla="*/ 44803 h 1428929"/>
                <a:gd name="connsiteX191" fmla="*/ 148019 w 709231"/>
                <a:gd name="connsiteY191" fmla="*/ 44803 h 1428929"/>
                <a:gd name="connsiteX192" fmla="*/ 152210 w 709231"/>
                <a:gd name="connsiteY192" fmla="*/ 49844 h 1428929"/>
                <a:gd name="connsiteX193" fmla="*/ 148971 w 709231"/>
                <a:gd name="connsiteY193" fmla="*/ 77430 h 1428929"/>
                <a:gd name="connsiteX194" fmla="*/ 139541 w 709231"/>
                <a:gd name="connsiteY194" fmla="*/ 96359 h 1428929"/>
                <a:gd name="connsiteX195" fmla="*/ 149447 w 709231"/>
                <a:gd name="connsiteY195" fmla="*/ 97691 h 1428929"/>
                <a:gd name="connsiteX196" fmla="*/ 148209 w 709231"/>
                <a:gd name="connsiteY196" fmla="*/ 106537 h 1428929"/>
                <a:gd name="connsiteX197" fmla="*/ 150781 w 709231"/>
                <a:gd name="connsiteY197" fmla="*/ 109201 h 1428929"/>
                <a:gd name="connsiteX198" fmla="*/ 157829 w 709231"/>
                <a:gd name="connsiteY198" fmla="*/ 107393 h 1428929"/>
                <a:gd name="connsiteX199" fmla="*/ 161258 w 709231"/>
                <a:gd name="connsiteY199" fmla="*/ 112625 h 1428929"/>
                <a:gd name="connsiteX200" fmla="*/ 164973 w 709231"/>
                <a:gd name="connsiteY200" fmla="*/ 130984 h 1428929"/>
                <a:gd name="connsiteX201" fmla="*/ 161639 w 709231"/>
                <a:gd name="connsiteY201" fmla="*/ 150103 h 1428929"/>
                <a:gd name="connsiteX202" fmla="*/ 164592 w 709231"/>
                <a:gd name="connsiteY202" fmla="*/ 154479 h 1428929"/>
                <a:gd name="connsiteX203" fmla="*/ 159639 w 709231"/>
                <a:gd name="connsiteY203" fmla="*/ 160757 h 1428929"/>
                <a:gd name="connsiteX204" fmla="*/ 161163 w 709231"/>
                <a:gd name="connsiteY204" fmla="*/ 172362 h 1428929"/>
                <a:gd name="connsiteX205" fmla="*/ 168402 w 709231"/>
                <a:gd name="connsiteY205" fmla="*/ 173884 h 1428929"/>
                <a:gd name="connsiteX206" fmla="*/ 176308 w 709231"/>
                <a:gd name="connsiteY206" fmla="*/ 185394 h 1428929"/>
                <a:gd name="connsiteX207" fmla="*/ 173546 w 709231"/>
                <a:gd name="connsiteY207" fmla="*/ 189104 h 1428929"/>
                <a:gd name="connsiteX208" fmla="*/ 177927 w 709231"/>
                <a:gd name="connsiteY208" fmla="*/ 196047 h 1428929"/>
                <a:gd name="connsiteX209" fmla="*/ 188024 w 709231"/>
                <a:gd name="connsiteY209" fmla="*/ 198996 h 1428929"/>
                <a:gd name="connsiteX210" fmla="*/ 192024 w 709231"/>
                <a:gd name="connsiteY210" fmla="*/ 213265 h 1428929"/>
                <a:gd name="connsiteX211" fmla="*/ 199358 w 709231"/>
                <a:gd name="connsiteY211" fmla="*/ 215833 h 1428929"/>
                <a:gd name="connsiteX212" fmla="*/ 209074 w 709231"/>
                <a:gd name="connsiteY212" fmla="*/ 235618 h 1428929"/>
                <a:gd name="connsiteX213" fmla="*/ 208502 w 709231"/>
                <a:gd name="connsiteY213" fmla="*/ 243038 h 1428929"/>
                <a:gd name="connsiteX214" fmla="*/ 216884 w 709231"/>
                <a:gd name="connsiteY214" fmla="*/ 253026 h 1428929"/>
                <a:gd name="connsiteX215" fmla="*/ 221361 w 709231"/>
                <a:gd name="connsiteY215" fmla="*/ 275475 h 1428929"/>
                <a:gd name="connsiteX216" fmla="*/ 225362 w 709231"/>
                <a:gd name="connsiteY216" fmla="*/ 277567 h 1428929"/>
                <a:gd name="connsiteX217" fmla="*/ 226314 w 709231"/>
                <a:gd name="connsiteY217" fmla="*/ 300112 h 1428929"/>
                <a:gd name="connsiteX218" fmla="*/ 237935 w 709231"/>
                <a:gd name="connsiteY218" fmla="*/ 305343 h 1428929"/>
                <a:gd name="connsiteX219" fmla="*/ 244697 w 709231"/>
                <a:gd name="connsiteY219" fmla="*/ 316473 h 1428929"/>
                <a:gd name="connsiteX220" fmla="*/ 240221 w 709231"/>
                <a:gd name="connsiteY220" fmla="*/ 328458 h 1428929"/>
                <a:gd name="connsiteX221" fmla="*/ 249460 w 709231"/>
                <a:gd name="connsiteY221" fmla="*/ 338160 h 1428929"/>
                <a:gd name="connsiteX222" fmla="*/ 257175 w 709231"/>
                <a:gd name="connsiteY222" fmla="*/ 334165 h 1428929"/>
                <a:gd name="connsiteX223" fmla="*/ 264795 w 709231"/>
                <a:gd name="connsiteY223" fmla="*/ 339397 h 1428929"/>
                <a:gd name="connsiteX224" fmla="*/ 273082 w 709231"/>
                <a:gd name="connsiteY224" fmla="*/ 337399 h 1428929"/>
                <a:gd name="connsiteX225" fmla="*/ 277654 w 709231"/>
                <a:gd name="connsiteY225" fmla="*/ 338636 h 1428929"/>
                <a:gd name="connsiteX226" fmla="*/ 278130 w 709231"/>
                <a:gd name="connsiteY226" fmla="*/ 344343 h 1428929"/>
                <a:gd name="connsiteX227" fmla="*/ 285274 w 709231"/>
                <a:gd name="connsiteY227" fmla="*/ 343297 h 1428929"/>
                <a:gd name="connsiteX228" fmla="*/ 292322 w 709231"/>
                <a:gd name="connsiteY228" fmla="*/ 348814 h 1428929"/>
                <a:gd name="connsiteX229" fmla="*/ 295751 w 709231"/>
                <a:gd name="connsiteY229" fmla="*/ 346151 h 1428929"/>
                <a:gd name="connsiteX230" fmla="*/ 314135 w 709231"/>
                <a:gd name="connsiteY230" fmla="*/ 346056 h 1428929"/>
                <a:gd name="connsiteX231" fmla="*/ 317278 w 709231"/>
                <a:gd name="connsiteY231" fmla="*/ 354522 h 1428929"/>
                <a:gd name="connsiteX232" fmla="*/ 329565 w 709231"/>
                <a:gd name="connsiteY232" fmla="*/ 356995 h 1428929"/>
                <a:gd name="connsiteX233" fmla="*/ 344043 w 709231"/>
                <a:gd name="connsiteY233" fmla="*/ 376305 h 1428929"/>
                <a:gd name="connsiteX234" fmla="*/ 366713 w 709231"/>
                <a:gd name="connsiteY234" fmla="*/ 375258 h 1428929"/>
                <a:gd name="connsiteX235" fmla="*/ 366713 w 709231"/>
                <a:gd name="connsiteY235" fmla="*/ 380775 h 1428929"/>
                <a:gd name="connsiteX236" fmla="*/ 369666 w 709231"/>
                <a:gd name="connsiteY236" fmla="*/ 379729 h 1428929"/>
                <a:gd name="connsiteX237" fmla="*/ 371380 w 709231"/>
                <a:gd name="connsiteY237" fmla="*/ 383914 h 1428929"/>
                <a:gd name="connsiteX238" fmla="*/ 376142 w 709231"/>
                <a:gd name="connsiteY238" fmla="*/ 379349 h 1428929"/>
                <a:gd name="connsiteX239" fmla="*/ 385096 w 709231"/>
                <a:gd name="connsiteY239" fmla="*/ 383724 h 1428929"/>
                <a:gd name="connsiteX240" fmla="*/ 384620 w 709231"/>
                <a:gd name="connsiteY240" fmla="*/ 387719 h 1428929"/>
                <a:gd name="connsiteX241" fmla="*/ 399860 w 709231"/>
                <a:gd name="connsiteY241" fmla="*/ 384390 h 1428929"/>
                <a:gd name="connsiteX242" fmla="*/ 399955 w 709231"/>
                <a:gd name="connsiteY242" fmla="*/ 390668 h 1428929"/>
                <a:gd name="connsiteX243" fmla="*/ 412814 w 709231"/>
                <a:gd name="connsiteY243" fmla="*/ 402178 h 1428929"/>
                <a:gd name="connsiteX244" fmla="*/ 425387 w 709231"/>
                <a:gd name="connsiteY244" fmla="*/ 401036 h 1428929"/>
                <a:gd name="connsiteX245" fmla="*/ 425768 w 709231"/>
                <a:gd name="connsiteY245" fmla="*/ 408266 h 1428929"/>
                <a:gd name="connsiteX246" fmla="*/ 432911 w 709231"/>
                <a:gd name="connsiteY246" fmla="*/ 415876 h 1428929"/>
                <a:gd name="connsiteX247" fmla="*/ 447104 w 709231"/>
                <a:gd name="connsiteY247" fmla="*/ 424056 h 1428929"/>
                <a:gd name="connsiteX248" fmla="*/ 454628 w 709231"/>
                <a:gd name="connsiteY248" fmla="*/ 424722 h 1428929"/>
                <a:gd name="connsiteX249" fmla="*/ 458058 w 709231"/>
                <a:gd name="connsiteY249" fmla="*/ 428907 h 1428929"/>
                <a:gd name="connsiteX250" fmla="*/ 463201 w 709231"/>
                <a:gd name="connsiteY250" fmla="*/ 423961 h 1428929"/>
                <a:gd name="connsiteX251" fmla="*/ 469868 w 709231"/>
                <a:gd name="connsiteY251" fmla="*/ 429668 h 1428929"/>
                <a:gd name="connsiteX252" fmla="*/ 486347 w 709231"/>
                <a:gd name="connsiteY252" fmla="*/ 424817 h 1428929"/>
                <a:gd name="connsiteX253" fmla="*/ 489871 w 709231"/>
                <a:gd name="connsiteY253" fmla="*/ 431666 h 1428929"/>
                <a:gd name="connsiteX254" fmla="*/ 496253 w 709231"/>
                <a:gd name="connsiteY254" fmla="*/ 431951 h 1428929"/>
                <a:gd name="connsiteX255" fmla="*/ 497205 w 709231"/>
                <a:gd name="connsiteY255" fmla="*/ 427100 h 1428929"/>
                <a:gd name="connsiteX256" fmla="*/ 509207 w 709231"/>
                <a:gd name="connsiteY256" fmla="*/ 425483 h 1428929"/>
                <a:gd name="connsiteX257" fmla="*/ 512541 w 709231"/>
                <a:gd name="connsiteY257" fmla="*/ 428907 h 1428929"/>
                <a:gd name="connsiteX258" fmla="*/ 537496 w 709231"/>
                <a:gd name="connsiteY258" fmla="*/ 426339 h 1428929"/>
                <a:gd name="connsiteX259" fmla="*/ 544164 w 709231"/>
                <a:gd name="connsiteY259" fmla="*/ 430334 h 1428929"/>
                <a:gd name="connsiteX260" fmla="*/ 551212 w 709231"/>
                <a:gd name="connsiteY260" fmla="*/ 427005 h 1428929"/>
                <a:gd name="connsiteX261" fmla="*/ 554927 w 709231"/>
                <a:gd name="connsiteY261" fmla="*/ 429193 h 1428929"/>
                <a:gd name="connsiteX262" fmla="*/ 553498 w 709231"/>
                <a:gd name="connsiteY262" fmla="*/ 433759 h 1428929"/>
                <a:gd name="connsiteX263" fmla="*/ 561404 w 709231"/>
                <a:gd name="connsiteY263" fmla="*/ 436041 h 1428929"/>
                <a:gd name="connsiteX264" fmla="*/ 588931 w 709231"/>
                <a:gd name="connsiteY264" fmla="*/ 435946 h 1428929"/>
                <a:gd name="connsiteX265" fmla="*/ 599504 w 709231"/>
                <a:gd name="connsiteY265" fmla="*/ 454115 h 1428929"/>
                <a:gd name="connsiteX266" fmla="*/ 603790 w 709231"/>
                <a:gd name="connsiteY266" fmla="*/ 452878 h 1428929"/>
                <a:gd name="connsiteX267" fmla="*/ 608552 w 709231"/>
                <a:gd name="connsiteY267" fmla="*/ 462200 h 1428929"/>
                <a:gd name="connsiteX268" fmla="*/ 612267 w 709231"/>
                <a:gd name="connsiteY268" fmla="*/ 459632 h 1428929"/>
                <a:gd name="connsiteX269" fmla="*/ 619221 w 709231"/>
                <a:gd name="connsiteY269" fmla="*/ 472473 h 1428929"/>
                <a:gd name="connsiteX270" fmla="*/ 637318 w 709231"/>
                <a:gd name="connsiteY270" fmla="*/ 477895 h 1428929"/>
                <a:gd name="connsiteX271" fmla="*/ 635508 w 709231"/>
                <a:gd name="connsiteY271" fmla="*/ 480844 h 1428929"/>
                <a:gd name="connsiteX272" fmla="*/ 641604 w 709231"/>
                <a:gd name="connsiteY272" fmla="*/ 484934 h 1428929"/>
                <a:gd name="connsiteX273" fmla="*/ 655987 w 709231"/>
                <a:gd name="connsiteY273" fmla="*/ 482366 h 1428929"/>
                <a:gd name="connsiteX274" fmla="*/ 654939 w 709231"/>
                <a:gd name="connsiteY274" fmla="*/ 466481 h 1428929"/>
                <a:gd name="connsiteX275" fmla="*/ 661606 w 709231"/>
                <a:gd name="connsiteY275" fmla="*/ 460868 h 1428929"/>
                <a:gd name="connsiteX276" fmla="*/ 666179 w 709231"/>
                <a:gd name="connsiteY276" fmla="*/ 463912 h 1428929"/>
                <a:gd name="connsiteX277" fmla="*/ 667893 w 709231"/>
                <a:gd name="connsiteY277" fmla="*/ 460583 h 1428929"/>
                <a:gd name="connsiteX278" fmla="*/ 676751 w 709231"/>
                <a:gd name="connsiteY278" fmla="*/ 460203 h 1428929"/>
                <a:gd name="connsiteX279" fmla="*/ 677418 w 709231"/>
                <a:gd name="connsiteY279" fmla="*/ 455351 h 1428929"/>
                <a:gd name="connsiteX280" fmla="*/ 692849 w 709231"/>
                <a:gd name="connsiteY280" fmla="*/ 452783 h 1428929"/>
                <a:gd name="connsiteX281" fmla="*/ 705898 w 709231"/>
                <a:gd name="connsiteY281" fmla="*/ 452307 h 1428929"/>
                <a:gd name="connsiteX282" fmla="*/ 709231 w 709231"/>
                <a:gd name="connsiteY282" fmla="*/ 454971 h 1428929"/>
                <a:gd name="connsiteX283" fmla="*/ 706089 w 709231"/>
                <a:gd name="connsiteY283" fmla="*/ 502057 h 1428929"/>
                <a:gd name="connsiteX284" fmla="*/ 696754 w 709231"/>
                <a:gd name="connsiteY284" fmla="*/ 538203 h 1428929"/>
                <a:gd name="connsiteX285" fmla="*/ 642938 w 709231"/>
                <a:gd name="connsiteY285" fmla="*/ 643504 h 1428929"/>
                <a:gd name="connsiteX286" fmla="*/ 635413 w 709231"/>
                <a:gd name="connsiteY286" fmla="*/ 641126 h 1428929"/>
                <a:gd name="connsiteX287" fmla="*/ 652653 w 709231"/>
                <a:gd name="connsiteY287" fmla="*/ 611542 h 1428929"/>
                <a:gd name="connsiteX288" fmla="*/ 645891 w 709231"/>
                <a:gd name="connsiteY288" fmla="*/ 606121 h 1428929"/>
                <a:gd name="connsiteX289" fmla="*/ 650272 w 709231"/>
                <a:gd name="connsiteY289" fmla="*/ 600318 h 1428929"/>
                <a:gd name="connsiteX290" fmla="*/ 646367 w 709231"/>
                <a:gd name="connsiteY290" fmla="*/ 594706 h 1428929"/>
                <a:gd name="connsiteX291" fmla="*/ 635699 w 709231"/>
                <a:gd name="connsiteY291" fmla="*/ 595181 h 1428929"/>
                <a:gd name="connsiteX292" fmla="*/ 637222 w 709231"/>
                <a:gd name="connsiteY292" fmla="*/ 589950 h 1428929"/>
                <a:gd name="connsiteX293" fmla="*/ 622554 w 709231"/>
                <a:gd name="connsiteY293" fmla="*/ 588428 h 1428929"/>
                <a:gd name="connsiteX294" fmla="*/ 616649 w 709231"/>
                <a:gd name="connsiteY294" fmla="*/ 580913 h 1428929"/>
                <a:gd name="connsiteX295" fmla="*/ 607124 w 709231"/>
                <a:gd name="connsiteY295" fmla="*/ 591186 h 1428929"/>
                <a:gd name="connsiteX296" fmla="*/ 614077 w 709231"/>
                <a:gd name="connsiteY296" fmla="*/ 589950 h 1428929"/>
                <a:gd name="connsiteX297" fmla="*/ 620649 w 709231"/>
                <a:gd name="connsiteY297" fmla="*/ 600603 h 1428929"/>
                <a:gd name="connsiteX298" fmla="*/ 622745 w 709231"/>
                <a:gd name="connsiteY298" fmla="*/ 598796 h 1428929"/>
                <a:gd name="connsiteX299" fmla="*/ 625888 w 709231"/>
                <a:gd name="connsiteY299" fmla="*/ 609260 h 1428929"/>
                <a:gd name="connsiteX300" fmla="*/ 622935 w 709231"/>
                <a:gd name="connsiteY300" fmla="*/ 611638 h 1428929"/>
                <a:gd name="connsiteX301" fmla="*/ 620649 w 709231"/>
                <a:gd name="connsiteY301" fmla="*/ 606596 h 1428929"/>
                <a:gd name="connsiteX302" fmla="*/ 614648 w 709231"/>
                <a:gd name="connsiteY302" fmla="*/ 608499 h 1428929"/>
                <a:gd name="connsiteX303" fmla="*/ 611029 w 709231"/>
                <a:gd name="connsiteY303" fmla="*/ 615823 h 1428929"/>
                <a:gd name="connsiteX304" fmla="*/ 614363 w 709231"/>
                <a:gd name="connsiteY304" fmla="*/ 617630 h 1428929"/>
                <a:gd name="connsiteX305" fmla="*/ 617316 w 709231"/>
                <a:gd name="connsiteY305" fmla="*/ 629426 h 1428929"/>
                <a:gd name="connsiteX306" fmla="*/ 609981 w 709231"/>
                <a:gd name="connsiteY306" fmla="*/ 632089 h 1428929"/>
                <a:gd name="connsiteX307" fmla="*/ 607124 w 709231"/>
                <a:gd name="connsiteY307" fmla="*/ 619057 h 1428929"/>
                <a:gd name="connsiteX308" fmla="*/ 599218 w 709231"/>
                <a:gd name="connsiteY308" fmla="*/ 624860 h 1428929"/>
                <a:gd name="connsiteX309" fmla="*/ 595789 w 709231"/>
                <a:gd name="connsiteY309" fmla="*/ 619247 h 1428929"/>
                <a:gd name="connsiteX310" fmla="*/ 595694 w 709231"/>
                <a:gd name="connsiteY310" fmla="*/ 608594 h 1428929"/>
                <a:gd name="connsiteX311" fmla="*/ 578644 w 709231"/>
                <a:gd name="connsiteY311" fmla="*/ 606311 h 1428929"/>
                <a:gd name="connsiteX312" fmla="*/ 579216 w 709231"/>
                <a:gd name="connsiteY312" fmla="*/ 610496 h 1428929"/>
                <a:gd name="connsiteX313" fmla="*/ 570929 w 709231"/>
                <a:gd name="connsiteY313" fmla="*/ 618201 h 1428929"/>
                <a:gd name="connsiteX314" fmla="*/ 575787 w 709231"/>
                <a:gd name="connsiteY314" fmla="*/ 625906 h 1428929"/>
                <a:gd name="connsiteX315" fmla="*/ 572833 w 709231"/>
                <a:gd name="connsiteY315" fmla="*/ 634848 h 1428929"/>
                <a:gd name="connsiteX316" fmla="*/ 567881 w 709231"/>
                <a:gd name="connsiteY316" fmla="*/ 635608 h 1428929"/>
                <a:gd name="connsiteX317" fmla="*/ 559403 w 709231"/>
                <a:gd name="connsiteY317" fmla="*/ 629901 h 1428929"/>
                <a:gd name="connsiteX318" fmla="*/ 557403 w 709231"/>
                <a:gd name="connsiteY318" fmla="*/ 635228 h 1428929"/>
                <a:gd name="connsiteX319" fmla="*/ 562737 w 709231"/>
                <a:gd name="connsiteY319" fmla="*/ 636084 h 1428929"/>
                <a:gd name="connsiteX320" fmla="*/ 568928 w 709231"/>
                <a:gd name="connsiteY320" fmla="*/ 644550 h 1428929"/>
                <a:gd name="connsiteX321" fmla="*/ 571881 w 709231"/>
                <a:gd name="connsiteY321" fmla="*/ 642552 h 1428929"/>
                <a:gd name="connsiteX322" fmla="*/ 577406 w 709231"/>
                <a:gd name="connsiteY322" fmla="*/ 645596 h 1428929"/>
                <a:gd name="connsiteX323" fmla="*/ 575596 w 709231"/>
                <a:gd name="connsiteY323" fmla="*/ 653016 h 1428929"/>
                <a:gd name="connsiteX324" fmla="*/ 584073 w 709231"/>
                <a:gd name="connsiteY324" fmla="*/ 659294 h 1428929"/>
                <a:gd name="connsiteX325" fmla="*/ 576739 w 709231"/>
                <a:gd name="connsiteY325" fmla="*/ 669377 h 1428929"/>
                <a:gd name="connsiteX326" fmla="*/ 577310 w 709231"/>
                <a:gd name="connsiteY326" fmla="*/ 681838 h 1428929"/>
                <a:gd name="connsiteX327" fmla="*/ 564547 w 709231"/>
                <a:gd name="connsiteY327" fmla="*/ 709614 h 1428929"/>
                <a:gd name="connsiteX328" fmla="*/ 568357 w 709231"/>
                <a:gd name="connsiteY328" fmla="*/ 713894 h 1428929"/>
                <a:gd name="connsiteX329" fmla="*/ 575405 w 709231"/>
                <a:gd name="connsiteY329" fmla="*/ 713609 h 1428929"/>
                <a:gd name="connsiteX330" fmla="*/ 579216 w 709231"/>
                <a:gd name="connsiteY330" fmla="*/ 720648 h 1428929"/>
                <a:gd name="connsiteX331" fmla="*/ 587407 w 709231"/>
                <a:gd name="connsiteY331" fmla="*/ 722551 h 1428929"/>
                <a:gd name="connsiteX332" fmla="*/ 573024 w 709231"/>
                <a:gd name="connsiteY332" fmla="*/ 733299 h 1428929"/>
                <a:gd name="connsiteX333" fmla="*/ 570834 w 709231"/>
                <a:gd name="connsiteY333" fmla="*/ 742716 h 1428929"/>
                <a:gd name="connsiteX334" fmla="*/ 566833 w 709231"/>
                <a:gd name="connsiteY334" fmla="*/ 743382 h 1428929"/>
                <a:gd name="connsiteX335" fmla="*/ 566356 w 709231"/>
                <a:gd name="connsiteY335" fmla="*/ 749946 h 1428929"/>
                <a:gd name="connsiteX336" fmla="*/ 572072 w 709231"/>
                <a:gd name="connsiteY336" fmla="*/ 753370 h 1428929"/>
                <a:gd name="connsiteX337" fmla="*/ 573310 w 709231"/>
                <a:gd name="connsiteY337" fmla="*/ 760790 h 1428929"/>
                <a:gd name="connsiteX338" fmla="*/ 568166 w 709231"/>
                <a:gd name="connsiteY338" fmla="*/ 789041 h 1428929"/>
                <a:gd name="connsiteX339" fmla="*/ 572072 w 709231"/>
                <a:gd name="connsiteY339" fmla="*/ 790087 h 1428929"/>
                <a:gd name="connsiteX340" fmla="*/ 575215 w 709231"/>
                <a:gd name="connsiteY340" fmla="*/ 797983 h 1428929"/>
                <a:gd name="connsiteX341" fmla="*/ 566928 w 709231"/>
                <a:gd name="connsiteY341" fmla="*/ 838219 h 1428929"/>
                <a:gd name="connsiteX342" fmla="*/ 562071 w 709231"/>
                <a:gd name="connsiteY342" fmla="*/ 838600 h 1428929"/>
                <a:gd name="connsiteX343" fmla="*/ 559403 w 709231"/>
                <a:gd name="connsiteY343" fmla="*/ 833463 h 1428929"/>
                <a:gd name="connsiteX344" fmla="*/ 560642 w 709231"/>
                <a:gd name="connsiteY344" fmla="*/ 819861 h 1428929"/>
                <a:gd name="connsiteX345" fmla="*/ 551402 w 709231"/>
                <a:gd name="connsiteY345" fmla="*/ 822524 h 1428929"/>
                <a:gd name="connsiteX346" fmla="*/ 543115 w 709231"/>
                <a:gd name="connsiteY346" fmla="*/ 816341 h 1428929"/>
                <a:gd name="connsiteX347" fmla="*/ 545307 w 709231"/>
                <a:gd name="connsiteY347" fmla="*/ 825188 h 1428929"/>
                <a:gd name="connsiteX348" fmla="*/ 538734 w 709231"/>
                <a:gd name="connsiteY348" fmla="*/ 829373 h 1428929"/>
                <a:gd name="connsiteX349" fmla="*/ 542639 w 709231"/>
                <a:gd name="connsiteY349" fmla="*/ 834700 h 1428929"/>
                <a:gd name="connsiteX350" fmla="*/ 539782 w 709231"/>
                <a:gd name="connsiteY350" fmla="*/ 844497 h 1428929"/>
                <a:gd name="connsiteX351" fmla="*/ 548545 w 709231"/>
                <a:gd name="connsiteY351" fmla="*/ 865520 h 1428929"/>
                <a:gd name="connsiteX352" fmla="*/ 552164 w 709231"/>
                <a:gd name="connsiteY352" fmla="*/ 867232 h 1428929"/>
                <a:gd name="connsiteX353" fmla="*/ 550069 w 709231"/>
                <a:gd name="connsiteY353" fmla="*/ 873890 h 1428929"/>
                <a:gd name="connsiteX354" fmla="*/ 555784 w 709231"/>
                <a:gd name="connsiteY354" fmla="*/ 872464 h 1428929"/>
                <a:gd name="connsiteX355" fmla="*/ 556927 w 709231"/>
                <a:gd name="connsiteY355" fmla="*/ 856863 h 1428929"/>
                <a:gd name="connsiteX356" fmla="*/ 564166 w 709231"/>
                <a:gd name="connsiteY356" fmla="*/ 850205 h 1428929"/>
                <a:gd name="connsiteX357" fmla="*/ 566452 w 709231"/>
                <a:gd name="connsiteY357" fmla="*/ 880834 h 1428929"/>
                <a:gd name="connsiteX358" fmla="*/ 559975 w 709231"/>
                <a:gd name="connsiteY358" fmla="*/ 941808 h 1428929"/>
                <a:gd name="connsiteX359" fmla="*/ 556641 w 709231"/>
                <a:gd name="connsiteY359" fmla="*/ 946279 h 1428929"/>
                <a:gd name="connsiteX360" fmla="*/ 554450 w 709231"/>
                <a:gd name="connsiteY360" fmla="*/ 945518 h 1428929"/>
                <a:gd name="connsiteX361" fmla="*/ 556927 w 709231"/>
                <a:gd name="connsiteY361" fmla="*/ 940191 h 1428929"/>
                <a:gd name="connsiteX362" fmla="*/ 551307 w 709231"/>
                <a:gd name="connsiteY362" fmla="*/ 939430 h 1428929"/>
                <a:gd name="connsiteX363" fmla="*/ 550831 w 709231"/>
                <a:gd name="connsiteY363" fmla="*/ 944186 h 1428929"/>
                <a:gd name="connsiteX364" fmla="*/ 559308 w 709231"/>
                <a:gd name="connsiteY364" fmla="*/ 948276 h 1428929"/>
                <a:gd name="connsiteX365" fmla="*/ 559689 w 709231"/>
                <a:gd name="connsiteY365" fmla="*/ 1015433 h 1428929"/>
                <a:gd name="connsiteX366" fmla="*/ 568071 w 709231"/>
                <a:gd name="connsiteY366" fmla="*/ 1019808 h 1428929"/>
                <a:gd name="connsiteX367" fmla="*/ 568452 w 709231"/>
                <a:gd name="connsiteY367" fmla="*/ 1023708 h 1428929"/>
                <a:gd name="connsiteX368" fmla="*/ 564261 w 709231"/>
                <a:gd name="connsiteY368" fmla="*/ 1026752 h 1428929"/>
                <a:gd name="connsiteX369" fmla="*/ 560927 w 709231"/>
                <a:gd name="connsiteY369" fmla="*/ 1046442 h 1428929"/>
                <a:gd name="connsiteX370" fmla="*/ 562642 w 709231"/>
                <a:gd name="connsiteY370" fmla="*/ 1052721 h 1428929"/>
                <a:gd name="connsiteX371" fmla="*/ 565976 w 709231"/>
                <a:gd name="connsiteY371" fmla="*/ 1053577 h 1428929"/>
                <a:gd name="connsiteX372" fmla="*/ 566928 w 709231"/>
                <a:gd name="connsiteY372" fmla="*/ 1034742 h 1428929"/>
                <a:gd name="connsiteX373" fmla="*/ 564547 w 709231"/>
                <a:gd name="connsiteY373" fmla="*/ 1035123 h 1428929"/>
                <a:gd name="connsiteX374" fmla="*/ 563785 w 709231"/>
                <a:gd name="connsiteY374" fmla="*/ 1028369 h 1428929"/>
                <a:gd name="connsiteX375" fmla="*/ 568833 w 709231"/>
                <a:gd name="connsiteY375" fmla="*/ 1025421 h 1428929"/>
                <a:gd name="connsiteX376" fmla="*/ 559880 w 709231"/>
                <a:gd name="connsiteY376" fmla="*/ 1117024 h 1428929"/>
                <a:gd name="connsiteX377" fmla="*/ 562737 w 709231"/>
                <a:gd name="connsiteY377" fmla="*/ 1221753 h 1428929"/>
                <a:gd name="connsiteX378" fmla="*/ 560737 w 709231"/>
                <a:gd name="connsiteY378" fmla="*/ 1255902 h 1428929"/>
                <a:gd name="connsiteX379" fmla="*/ 556260 w 709231"/>
                <a:gd name="connsiteY379" fmla="*/ 1262085 h 1428929"/>
                <a:gd name="connsiteX380" fmla="*/ 552640 w 709231"/>
                <a:gd name="connsiteY380" fmla="*/ 1280349 h 1428929"/>
                <a:gd name="connsiteX381" fmla="*/ 540734 w 709231"/>
                <a:gd name="connsiteY381" fmla="*/ 1294712 h 1428929"/>
                <a:gd name="connsiteX382" fmla="*/ 531400 w 709231"/>
                <a:gd name="connsiteY382" fmla="*/ 1314498 h 1428929"/>
                <a:gd name="connsiteX383" fmla="*/ 529781 w 709231"/>
                <a:gd name="connsiteY383" fmla="*/ 1326008 h 1428929"/>
                <a:gd name="connsiteX384" fmla="*/ 539115 w 709231"/>
                <a:gd name="connsiteY384" fmla="*/ 1332951 h 1428929"/>
                <a:gd name="connsiteX385" fmla="*/ 539591 w 709231"/>
                <a:gd name="connsiteY385" fmla="*/ 1359776 h 1428929"/>
                <a:gd name="connsiteX386" fmla="*/ 535877 w 709231"/>
                <a:gd name="connsiteY386" fmla="*/ 1359491 h 1428929"/>
                <a:gd name="connsiteX387" fmla="*/ 535782 w 709231"/>
                <a:gd name="connsiteY387" fmla="*/ 1368908 h 1428929"/>
                <a:gd name="connsiteX388" fmla="*/ 541116 w 709231"/>
                <a:gd name="connsiteY388" fmla="*/ 1387457 h 1428929"/>
                <a:gd name="connsiteX389" fmla="*/ 545402 w 709231"/>
                <a:gd name="connsiteY389" fmla="*/ 1386220 h 1428929"/>
                <a:gd name="connsiteX390" fmla="*/ 556546 w 709231"/>
                <a:gd name="connsiteY390" fmla="*/ 1412189 h 1428929"/>
                <a:gd name="connsiteX391" fmla="*/ 555022 w 709231"/>
                <a:gd name="connsiteY391" fmla="*/ 1415613 h 14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709231" h="1428929">
                  <a:moveTo>
                    <a:pt x="573405" y="893200"/>
                  </a:moveTo>
                  <a:lnTo>
                    <a:pt x="571119" y="935625"/>
                  </a:lnTo>
                  <a:lnTo>
                    <a:pt x="568452" y="936481"/>
                  </a:lnTo>
                  <a:lnTo>
                    <a:pt x="573405" y="893200"/>
                  </a:lnTo>
                  <a:close/>
                  <a:moveTo>
                    <a:pt x="637889" y="642077"/>
                  </a:moveTo>
                  <a:lnTo>
                    <a:pt x="642271" y="643599"/>
                  </a:lnTo>
                  <a:lnTo>
                    <a:pt x="615220" y="709899"/>
                  </a:lnTo>
                  <a:lnTo>
                    <a:pt x="612077" y="696867"/>
                  </a:lnTo>
                  <a:lnTo>
                    <a:pt x="614458" y="688306"/>
                  </a:lnTo>
                  <a:lnTo>
                    <a:pt x="619982" y="683550"/>
                  </a:lnTo>
                  <a:lnTo>
                    <a:pt x="621316" y="673943"/>
                  </a:lnTo>
                  <a:lnTo>
                    <a:pt x="637889" y="642077"/>
                  </a:lnTo>
                  <a:close/>
                  <a:moveTo>
                    <a:pt x="555022" y="1415613"/>
                  </a:moveTo>
                  <a:lnTo>
                    <a:pt x="535972" y="1428930"/>
                  </a:lnTo>
                  <a:lnTo>
                    <a:pt x="521494" y="1413330"/>
                  </a:lnTo>
                  <a:lnTo>
                    <a:pt x="517493" y="1402486"/>
                  </a:lnTo>
                  <a:lnTo>
                    <a:pt x="506063" y="1392498"/>
                  </a:lnTo>
                  <a:lnTo>
                    <a:pt x="493205" y="1390881"/>
                  </a:lnTo>
                  <a:lnTo>
                    <a:pt x="478250" y="1379466"/>
                  </a:lnTo>
                  <a:lnTo>
                    <a:pt x="467297" y="1375757"/>
                  </a:lnTo>
                  <a:lnTo>
                    <a:pt x="460439" y="1363391"/>
                  </a:lnTo>
                  <a:lnTo>
                    <a:pt x="436245" y="1366149"/>
                  </a:lnTo>
                  <a:lnTo>
                    <a:pt x="432435" y="1372808"/>
                  </a:lnTo>
                  <a:lnTo>
                    <a:pt x="434435" y="1379371"/>
                  </a:lnTo>
                  <a:lnTo>
                    <a:pt x="415576" y="1383557"/>
                  </a:lnTo>
                  <a:lnTo>
                    <a:pt x="414147" y="1377849"/>
                  </a:lnTo>
                  <a:lnTo>
                    <a:pt x="410242" y="1379562"/>
                  </a:lnTo>
                  <a:lnTo>
                    <a:pt x="403289" y="1374044"/>
                  </a:lnTo>
                  <a:lnTo>
                    <a:pt x="392716" y="1371952"/>
                  </a:lnTo>
                  <a:lnTo>
                    <a:pt x="353092" y="1374330"/>
                  </a:lnTo>
                  <a:lnTo>
                    <a:pt x="336137" y="1383937"/>
                  </a:lnTo>
                  <a:lnTo>
                    <a:pt x="336137" y="1383937"/>
                  </a:lnTo>
                  <a:lnTo>
                    <a:pt x="326993" y="1382320"/>
                  </a:lnTo>
                  <a:lnTo>
                    <a:pt x="306610" y="1386505"/>
                  </a:lnTo>
                  <a:lnTo>
                    <a:pt x="288608" y="1375281"/>
                  </a:lnTo>
                  <a:lnTo>
                    <a:pt x="281845" y="1382796"/>
                  </a:lnTo>
                  <a:lnTo>
                    <a:pt x="259747" y="1383557"/>
                  </a:lnTo>
                  <a:lnTo>
                    <a:pt x="240697" y="1379847"/>
                  </a:lnTo>
                  <a:lnTo>
                    <a:pt x="223647" y="1381940"/>
                  </a:lnTo>
                  <a:lnTo>
                    <a:pt x="203168" y="1354830"/>
                  </a:lnTo>
                  <a:lnTo>
                    <a:pt x="194405" y="1330859"/>
                  </a:lnTo>
                  <a:lnTo>
                    <a:pt x="186500" y="1319730"/>
                  </a:lnTo>
                  <a:lnTo>
                    <a:pt x="173355" y="1309456"/>
                  </a:lnTo>
                  <a:lnTo>
                    <a:pt x="157258" y="1304129"/>
                  </a:lnTo>
                  <a:lnTo>
                    <a:pt x="149543" y="1291859"/>
                  </a:lnTo>
                  <a:lnTo>
                    <a:pt x="143637" y="1288720"/>
                  </a:lnTo>
                  <a:lnTo>
                    <a:pt x="134398" y="1294046"/>
                  </a:lnTo>
                  <a:lnTo>
                    <a:pt x="134874" y="1303844"/>
                  </a:lnTo>
                  <a:lnTo>
                    <a:pt x="128683" y="1307934"/>
                  </a:lnTo>
                  <a:lnTo>
                    <a:pt x="107728" y="1300990"/>
                  </a:lnTo>
                  <a:lnTo>
                    <a:pt x="76676" y="1298517"/>
                  </a:lnTo>
                  <a:lnTo>
                    <a:pt x="36576" y="1285485"/>
                  </a:lnTo>
                  <a:lnTo>
                    <a:pt x="26194" y="1276639"/>
                  </a:lnTo>
                  <a:lnTo>
                    <a:pt x="24384" y="1270076"/>
                  </a:lnTo>
                  <a:lnTo>
                    <a:pt x="22193" y="1241729"/>
                  </a:lnTo>
                  <a:lnTo>
                    <a:pt x="25432" y="1207199"/>
                  </a:lnTo>
                  <a:lnTo>
                    <a:pt x="20860" y="1196260"/>
                  </a:lnTo>
                  <a:lnTo>
                    <a:pt x="11049" y="1188841"/>
                  </a:lnTo>
                  <a:lnTo>
                    <a:pt x="9620" y="1169341"/>
                  </a:lnTo>
                  <a:lnTo>
                    <a:pt x="1143" y="1159258"/>
                  </a:lnTo>
                  <a:lnTo>
                    <a:pt x="1143" y="1159258"/>
                  </a:lnTo>
                  <a:lnTo>
                    <a:pt x="5144" y="1151933"/>
                  </a:lnTo>
                  <a:lnTo>
                    <a:pt x="0" y="1139092"/>
                  </a:lnTo>
                  <a:lnTo>
                    <a:pt x="7620" y="1132623"/>
                  </a:lnTo>
                  <a:lnTo>
                    <a:pt x="37148" y="1136238"/>
                  </a:lnTo>
                  <a:lnTo>
                    <a:pt x="39148" y="1119402"/>
                  </a:lnTo>
                  <a:lnTo>
                    <a:pt x="35433" y="1092387"/>
                  </a:lnTo>
                  <a:lnTo>
                    <a:pt x="38576" y="1083255"/>
                  </a:lnTo>
                  <a:lnTo>
                    <a:pt x="52578" y="1066418"/>
                  </a:lnTo>
                  <a:lnTo>
                    <a:pt x="58960" y="1039689"/>
                  </a:lnTo>
                  <a:lnTo>
                    <a:pt x="80963" y="1027989"/>
                  </a:lnTo>
                  <a:lnTo>
                    <a:pt x="105251" y="1034457"/>
                  </a:lnTo>
                  <a:lnTo>
                    <a:pt x="112014" y="1033125"/>
                  </a:lnTo>
                  <a:lnTo>
                    <a:pt x="128683" y="1023899"/>
                  </a:lnTo>
                  <a:lnTo>
                    <a:pt x="131921" y="1009535"/>
                  </a:lnTo>
                  <a:lnTo>
                    <a:pt x="135350" y="1008584"/>
                  </a:lnTo>
                  <a:lnTo>
                    <a:pt x="156782" y="1012864"/>
                  </a:lnTo>
                  <a:lnTo>
                    <a:pt x="149543" y="990606"/>
                  </a:lnTo>
                  <a:lnTo>
                    <a:pt x="136493" y="983186"/>
                  </a:lnTo>
                  <a:lnTo>
                    <a:pt x="123158" y="948657"/>
                  </a:lnTo>
                  <a:lnTo>
                    <a:pt x="106394" y="928776"/>
                  </a:lnTo>
                  <a:lnTo>
                    <a:pt x="114586" y="864378"/>
                  </a:lnTo>
                  <a:lnTo>
                    <a:pt x="102584" y="839361"/>
                  </a:lnTo>
                  <a:lnTo>
                    <a:pt x="85058" y="840217"/>
                  </a:lnTo>
                  <a:lnTo>
                    <a:pt x="82963" y="837554"/>
                  </a:lnTo>
                  <a:lnTo>
                    <a:pt x="89535" y="817578"/>
                  </a:lnTo>
                  <a:lnTo>
                    <a:pt x="108585" y="804736"/>
                  </a:lnTo>
                  <a:lnTo>
                    <a:pt x="135922" y="792656"/>
                  </a:lnTo>
                  <a:lnTo>
                    <a:pt x="148400" y="772395"/>
                  </a:lnTo>
                  <a:lnTo>
                    <a:pt x="165068" y="773441"/>
                  </a:lnTo>
                  <a:lnTo>
                    <a:pt x="175736" y="758221"/>
                  </a:lnTo>
                  <a:lnTo>
                    <a:pt x="186690" y="753655"/>
                  </a:lnTo>
                  <a:lnTo>
                    <a:pt x="190119" y="743858"/>
                  </a:lnTo>
                  <a:lnTo>
                    <a:pt x="193739" y="742621"/>
                  </a:lnTo>
                  <a:lnTo>
                    <a:pt x="197453" y="757080"/>
                  </a:lnTo>
                  <a:lnTo>
                    <a:pt x="208026" y="752799"/>
                  </a:lnTo>
                  <a:lnTo>
                    <a:pt x="212503" y="737580"/>
                  </a:lnTo>
                  <a:lnTo>
                    <a:pt x="221266" y="731016"/>
                  </a:lnTo>
                  <a:lnTo>
                    <a:pt x="229934" y="730160"/>
                  </a:lnTo>
                  <a:lnTo>
                    <a:pt x="233553" y="714275"/>
                  </a:lnTo>
                  <a:lnTo>
                    <a:pt x="227171" y="710850"/>
                  </a:lnTo>
                  <a:lnTo>
                    <a:pt x="221456" y="689543"/>
                  </a:lnTo>
                  <a:lnTo>
                    <a:pt x="223838" y="685738"/>
                  </a:lnTo>
                  <a:lnTo>
                    <a:pt x="235839" y="681838"/>
                  </a:lnTo>
                  <a:lnTo>
                    <a:pt x="249746" y="663099"/>
                  </a:lnTo>
                  <a:lnTo>
                    <a:pt x="254603" y="663479"/>
                  </a:lnTo>
                  <a:lnTo>
                    <a:pt x="260318" y="674609"/>
                  </a:lnTo>
                  <a:lnTo>
                    <a:pt x="286988" y="676796"/>
                  </a:lnTo>
                  <a:lnTo>
                    <a:pt x="294132" y="657487"/>
                  </a:lnTo>
                  <a:lnTo>
                    <a:pt x="303562" y="646643"/>
                  </a:lnTo>
                  <a:lnTo>
                    <a:pt x="345281" y="638557"/>
                  </a:lnTo>
                  <a:lnTo>
                    <a:pt x="354711" y="627808"/>
                  </a:lnTo>
                  <a:lnTo>
                    <a:pt x="362045" y="627047"/>
                  </a:lnTo>
                  <a:lnTo>
                    <a:pt x="375095" y="613350"/>
                  </a:lnTo>
                  <a:lnTo>
                    <a:pt x="387001" y="607357"/>
                  </a:lnTo>
                  <a:lnTo>
                    <a:pt x="392621" y="594325"/>
                  </a:lnTo>
                  <a:lnTo>
                    <a:pt x="407289" y="579391"/>
                  </a:lnTo>
                  <a:lnTo>
                    <a:pt x="407099" y="574445"/>
                  </a:lnTo>
                  <a:lnTo>
                    <a:pt x="403289" y="571876"/>
                  </a:lnTo>
                  <a:lnTo>
                    <a:pt x="384239" y="565884"/>
                  </a:lnTo>
                  <a:lnTo>
                    <a:pt x="374809" y="557989"/>
                  </a:lnTo>
                  <a:lnTo>
                    <a:pt x="378714" y="550379"/>
                  </a:lnTo>
                  <a:lnTo>
                    <a:pt x="372142" y="535444"/>
                  </a:lnTo>
                  <a:lnTo>
                    <a:pt x="374142" y="515754"/>
                  </a:lnTo>
                  <a:lnTo>
                    <a:pt x="378619" y="508430"/>
                  </a:lnTo>
                  <a:lnTo>
                    <a:pt x="372999" y="493971"/>
                  </a:lnTo>
                  <a:lnTo>
                    <a:pt x="375857" y="462200"/>
                  </a:lnTo>
                  <a:lnTo>
                    <a:pt x="368237" y="452498"/>
                  </a:lnTo>
                  <a:lnTo>
                    <a:pt x="366999" y="438515"/>
                  </a:lnTo>
                  <a:lnTo>
                    <a:pt x="360426" y="434329"/>
                  </a:lnTo>
                  <a:lnTo>
                    <a:pt x="328136" y="440798"/>
                  </a:lnTo>
                  <a:lnTo>
                    <a:pt x="318040" y="439371"/>
                  </a:lnTo>
                  <a:lnTo>
                    <a:pt x="292703" y="453829"/>
                  </a:lnTo>
                  <a:lnTo>
                    <a:pt x="283559" y="448693"/>
                  </a:lnTo>
                  <a:lnTo>
                    <a:pt x="272225" y="426434"/>
                  </a:lnTo>
                  <a:lnTo>
                    <a:pt x="266033" y="420822"/>
                  </a:lnTo>
                  <a:lnTo>
                    <a:pt x="234791" y="416446"/>
                  </a:lnTo>
                  <a:lnTo>
                    <a:pt x="231172" y="410168"/>
                  </a:lnTo>
                  <a:lnTo>
                    <a:pt x="223361" y="405793"/>
                  </a:lnTo>
                  <a:lnTo>
                    <a:pt x="231934" y="402654"/>
                  </a:lnTo>
                  <a:lnTo>
                    <a:pt x="224695" y="389907"/>
                  </a:lnTo>
                  <a:lnTo>
                    <a:pt x="228124" y="383058"/>
                  </a:lnTo>
                  <a:lnTo>
                    <a:pt x="226409" y="377351"/>
                  </a:lnTo>
                  <a:lnTo>
                    <a:pt x="220409" y="376875"/>
                  </a:lnTo>
                  <a:lnTo>
                    <a:pt x="213265" y="383914"/>
                  </a:lnTo>
                  <a:lnTo>
                    <a:pt x="206693" y="383058"/>
                  </a:lnTo>
                  <a:lnTo>
                    <a:pt x="195549" y="367648"/>
                  </a:lnTo>
                  <a:lnTo>
                    <a:pt x="196120" y="358231"/>
                  </a:lnTo>
                  <a:lnTo>
                    <a:pt x="182594" y="359373"/>
                  </a:lnTo>
                  <a:lnTo>
                    <a:pt x="165354" y="335782"/>
                  </a:lnTo>
                  <a:lnTo>
                    <a:pt x="153448" y="296402"/>
                  </a:lnTo>
                  <a:lnTo>
                    <a:pt x="135541" y="294214"/>
                  </a:lnTo>
                  <a:lnTo>
                    <a:pt x="127445" y="276141"/>
                  </a:lnTo>
                  <a:lnTo>
                    <a:pt x="121063" y="272336"/>
                  </a:lnTo>
                  <a:lnTo>
                    <a:pt x="112681" y="275950"/>
                  </a:lnTo>
                  <a:lnTo>
                    <a:pt x="105061" y="268150"/>
                  </a:lnTo>
                  <a:lnTo>
                    <a:pt x="107252" y="237521"/>
                  </a:lnTo>
                  <a:lnTo>
                    <a:pt x="111728" y="225250"/>
                  </a:lnTo>
                  <a:lnTo>
                    <a:pt x="106775" y="217830"/>
                  </a:lnTo>
                  <a:lnTo>
                    <a:pt x="94774" y="211552"/>
                  </a:lnTo>
                  <a:lnTo>
                    <a:pt x="80867" y="212028"/>
                  </a:lnTo>
                  <a:lnTo>
                    <a:pt x="79629" y="201374"/>
                  </a:lnTo>
                  <a:lnTo>
                    <a:pt x="87344" y="178640"/>
                  </a:lnTo>
                  <a:lnTo>
                    <a:pt x="102966" y="165418"/>
                  </a:lnTo>
                  <a:lnTo>
                    <a:pt x="98965" y="135074"/>
                  </a:lnTo>
                  <a:lnTo>
                    <a:pt x="88011" y="124230"/>
                  </a:lnTo>
                  <a:lnTo>
                    <a:pt x="85725" y="111103"/>
                  </a:lnTo>
                  <a:lnTo>
                    <a:pt x="87821" y="87703"/>
                  </a:lnTo>
                  <a:lnTo>
                    <a:pt x="75724" y="79427"/>
                  </a:lnTo>
                  <a:lnTo>
                    <a:pt x="86868" y="65920"/>
                  </a:lnTo>
                  <a:lnTo>
                    <a:pt x="86392" y="57549"/>
                  </a:lnTo>
                  <a:lnTo>
                    <a:pt x="48292" y="55742"/>
                  </a:lnTo>
                  <a:lnTo>
                    <a:pt x="42577" y="51461"/>
                  </a:lnTo>
                  <a:lnTo>
                    <a:pt x="45911" y="41283"/>
                  </a:lnTo>
                  <a:lnTo>
                    <a:pt x="43339" y="33769"/>
                  </a:lnTo>
                  <a:lnTo>
                    <a:pt x="49244" y="27205"/>
                  </a:lnTo>
                  <a:lnTo>
                    <a:pt x="75724" y="19595"/>
                  </a:lnTo>
                  <a:lnTo>
                    <a:pt x="87916" y="3234"/>
                  </a:lnTo>
                  <a:lnTo>
                    <a:pt x="94107" y="0"/>
                  </a:lnTo>
                  <a:lnTo>
                    <a:pt x="94107" y="0"/>
                  </a:lnTo>
                  <a:lnTo>
                    <a:pt x="95822" y="2758"/>
                  </a:lnTo>
                  <a:lnTo>
                    <a:pt x="107823" y="2758"/>
                  </a:lnTo>
                  <a:lnTo>
                    <a:pt x="108871" y="9512"/>
                  </a:lnTo>
                  <a:lnTo>
                    <a:pt x="115538" y="11224"/>
                  </a:lnTo>
                  <a:lnTo>
                    <a:pt x="117253" y="7515"/>
                  </a:lnTo>
                  <a:lnTo>
                    <a:pt x="124397" y="7515"/>
                  </a:lnTo>
                  <a:lnTo>
                    <a:pt x="131064" y="17503"/>
                  </a:lnTo>
                  <a:lnTo>
                    <a:pt x="134303" y="14934"/>
                  </a:lnTo>
                  <a:lnTo>
                    <a:pt x="137732" y="16837"/>
                  </a:lnTo>
                  <a:lnTo>
                    <a:pt x="144494" y="28442"/>
                  </a:lnTo>
                  <a:lnTo>
                    <a:pt x="140875" y="44803"/>
                  </a:lnTo>
                  <a:lnTo>
                    <a:pt x="148019" y="44803"/>
                  </a:lnTo>
                  <a:lnTo>
                    <a:pt x="152210" y="49844"/>
                  </a:lnTo>
                  <a:lnTo>
                    <a:pt x="148971" y="77430"/>
                  </a:lnTo>
                  <a:lnTo>
                    <a:pt x="139541" y="96359"/>
                  </a:lnTo>
                  <a:lnTo>
                    <a:pt x="149447" y="97691"/>
                  </a:lnTo>
                  <a:lnTo>
                    <a:pt x="148209" y="106537"/>
                  </a:lnTo>
                  <a:lnTo>
                    <a:pt x="150781" y="109201"/>
                  </a:lnTo>
                  <a:lnTo>
                    <a:pt x="157829" y="107393"/>
                  </a:lnTo>
                  <a:lnTo>
                    <a:pt x="161258" y="112625"/>
                  </a:lnTo>
                  <a:lnTo>
                    <a:pt x="164973" y="130984"/>
                  </a:lnTo>
                  <a:lnTo>
                    <a:pt x="161639" y="150103"/>
                  </a:lnTo>
                  <a:lnTo>
                    <a:pt x="164592" y="154479"/>
                  </a:lnTo>
                  <a:lnTo>
                    <a:pt x="159639" y="160757"/>
                  </a:lnTo>
                  <a:lnTo>
                    <a:pt x="161163" y="172362"/>
                  </a:lnTo>
                  <a:lnTo>
                    <a:pt x="168402" y="173884"/>
                  </a:lnTo>
                  <a:lnTo>
                    <a:pt x="176308" y="185394"/>
                  </a:lnTo>
                  <a:lnTo>
                    <a:pt x="173546" y="189104"/>
                  </a:lnTo>
                  <a:lnTo>
                    <a:pt x="177927" y="196047"/>
                  </a:lnTo>
                  <a:lnTo>
                    <a:pt x="188024" y="198996"/>
                  </a:lnTo>
                  <a:lnTo>
                    <a:pt x="192024" y="213265"/>
                  </a:lnTo>
                  <a:lnTo>
                    <a:pt x="199358" y="215833"/>
                  </a:lnTo>
                  <a:lnTo>
                    <a:pt x="209074" y="235618"/>
                  </a:lnTo>
                  <a:lnTo>
                    <a:pt x="208502" y="243038"/>
                  </a:lnTo>
                  <a:lnTo>
                    <a:pt x="216884" y="253026"/>
                  </a:lnTo>
                  <a:lnTo>
                    <a:pt x="221361" y="275475"/>
                  </a:lnTo>
                  <a:lnTo>
                    <a:pt x="225362" y="277567"/>
                  </a:lnTo>
                  <a:lnTo>
                    <a:pt x="226314" y="300112"/>
                  </a:lnTo>
                  <a:lnTo>
                    <a:pt x="237935" y="305343"/>
                  </a:lnTo>
                  <a:lnTo>
                    <a:pt x="244697" y="316473"/>
                  </a:lnTo>
                  <a:lnTo>
                    <a:pt x="240221" y="328458"/>
                  </a:lnTo>
                  <a:lnTo>
                    <a:pt x="249460" y="338160"/>
                  </a:lnTo>
                  <a:lnTo>
                    <a:pt x="257175" y="334165"/>
                  </a:lnTo>
                  <a:lnTo>
                    <a:pt x="264795" y="339397"/>
                  </a:lnTo>
                  <a:lnTo>
                    <a:pt x="273082" y="337399"/>
                  </a:lnTo>
                  <a:lnTo>
                    <a:pt x="277654" y="338636"/>
                  </a:lnTo>
                  <a:lnTo>
                    <a:pt x="278130" y="344343"/>
                  </a:lnTo>
                  <a:lnTo>
                    <a:pt x="285274" y="343297"/>
                  </a:lnTo>
                  <a:lnTo>
                    <a:pt x="292322" y="348814"/>
                  </a:lnTo>
                  <a:lnTo>
                    <a:pt x="295751" y="346151"/>
                  </a:lnTo>
                  <a:lnTo>
                    <a:pt x="314135" y="346056"/>
                  </a:lnTo>
                  <a:lnTo>
                    <a:pt x="317278" y="354522"/>
                  </a:lnTo>
                  <a:lnTo>
                    <a:pt x="329565" y="356995"/>
                  </a:lnTo>
                  <a:lnTo>
                    <a:pt x="344043" y="376305"/>
                  </a:lnTo>
                  <a:lnTo>
                    <a:pt x="366713" y="375258"/>
                  </a:lnTo>
                  <a:lnTo>
                    <a:pt x="366713" y="380775"/>
                  </a:lnTo>
                  <a:lnTo>
                    <a:pt x="369666" y="379729"/>
                  </a:lnTo>
                  <a:lnTo>
                    <a:pt x="371380" y="383914"/>
                  </a:lnTo>
                  <a:lnTo>
                    <a:pt x="376142" y="379349"/>
                  </a:lnTo>
                  <a:lnTo>
                    <a:pt x="385096" y="383724"/>
                  </a:lnTo>
                  <a:lnTo>
                    <a:pt x="384620" y="387719"/>
                  </a:lnTo>
                  <a:lnTo>
                    <a:pt x="399860" y="384390"/>
                  </a:lnTo>
                  <a:lnTo>
                    <a:pt x="399955" y="390668"/>
                  </a:lnTo>
                  <a:lnTo>
                    <a:pt x="412814" y="402178"/>
                  </a:lnTo>
                  <a:lnTo>
                    <a:pt x="425387" y="401036"/>
                  </a:lnTo>
                  <a:lnTo>
                    <a:pt x="425768" y="408266"/>
                  </a:lnTo>
                  <a:lnTo>
                    <a:pt x="432911" y="415876"/>
                  </a:lnTo>
                  <a:lnTo>
                    <a:pt x="447104" y="424056"/>
                  </a:lnTo>
                  <a:lnTo>
                    <a:pt x="454628" y="424722"/>
                  </a:lnTo>
                  <a:lnTo>
                    <a:pt x="458058" y="428907"/>
                  </a:lnTo>
                  <a:lnTo>
                    <a:pt x="463201" y="423961"/>
                  </a:lnTo>
                  <a:lnTo>
                    <a:pt x="469868" y="429668"/>
                  </a:lnTo>
                  <a:lnTo>
                    <a:pt x="486347" y="424817"/>
                  </a:lnTo>
                  <a:lnTo>
                    <a:pt x="489871" y="431666"/>
                  </a:lnTo>
                  <a:lnTo>
                    <a:pt x="496253" y="431951"/>
                  </a:lnTo>
                  <a:lnTo>
                    <a:pt x="497205" y="427100"/>
                  </a:lnTo>
                  <a:lnTo>
                    <a:pt x="509207" y="425483"/>
                  </a:lnTo>
                  <a:lnTo>
                    <a:pt x="512541" y="428907"/>
                  </a:lnTo>
                  <a:lnTo>
                    <a:pt x="537496" y="426339"/>
                  </a:lnTo>
                  <a:lnTo>
                    <a:pt x="544164" y="430334"/>
                  </a:lnTo>
                  <a:lnTo>
                    <a:pt x="551212" y="427005"/>
                  </a:lnTo>
                  <a:lnTo>
                    <a:pt x="554927" y="429193"/>
                  </a:lnTo>
                  <a:lnTo>
                    <a:pt x="553498" y="433759"/>
                  </a:lnTo>
                  <a:lnTo>
                    <a:pt x="561404" y="436041"/>
                  </a:lnTo>
                  <a:lnTo>
                    <a:pt x="588931" y="435946"/>
                  </a:lnTo>
                  <a:lnTo>
                    <a:pt x="599504" y="454115"/>
                  </a:lnTo>
                  <a:lnTo>
                    <a:pt x="603790" y="452878"/>
                  </a:lnTo>
                  <a:lnTo>
                    <a:pt x="608552" y="462200"/>
                  </a:lnTo>
                  <a:lnTo>
                    <a:pt x="612267" y="459632"/>
                  </a:lnTo>
                  <a:lnTo>
                    <a:pt x="619221" y="472473"/>
                  </a:lnTo>
                  <a:lnTo>
                    <a:pt x="637318" y="477895"/>
                  </a:lnTo>
                  <a:lnTo>
                    <a:pt x="635508" y="480844"/>
                  </a:lnTo>
                  <a:lnTo>
                    <a:pt x="641604" y="484934"/>
                  </a:lnTo>
                  <a:lnTo>
                    <a:pt x="655987" y="482366"/>
                  </a:lnTo>
                  <a:lnTo>
                    <a:pt x="654939" y="466481"/>
                  </a:lnTo>
                  <a:lnTo>
                    <a:pt x="661606" y="460868"/>
                  </a:lnTo>
                  <a:lnTo>
                    <a:pt x="666179" y="463912"/>
                  </a:lnTo>
                  <a:lnTo>
                    <a:pt x="667893" y="460583"/>
                  </a:lnTo>
                  <a:lnTo>
                    <a:pt x="676751" y="460203"/>
                  </a:lnTo>
                  <a:lnTo>
                    <a:pt x="677418" y="455351"/>
                  </a:lnTo>
                  <a:lnTo>
                    <a:pt x="692849" y="452783"/>
                  </a:lnTo>
                  <a:lnTo>
                    <a:pt x="705898" y="452307"/>
                  </a:lnTo>
                  <a:lnTo>
                    <a:pt x="709231" y="454971"/>
                  </a:lnTo>
                  <a:lnTo>
                    <a:pt x="706089" y="502057"/>
                  </a:lnTo>
                  <a:lnTo>
                    <a:pt x="696754" y="538203"/>
                  </a:lnTo>
                  <a:lnTo>
                    <a:pt x="642938" y="643504"/>
                  </a:lnTo>
                  <a:lnTo>
                    <a:pt x="635413" y="641126"/>
                  </a:lnTo>
                  <a:lnTo>
                    <a:pt x="652653" y="611542"/>
                  </a:lnTo>
                  <a:lnTo>
                    <a:pt x="645891" y="606121"/>
                  </a:lnTo>
                  <a:lnTo>
                    <a:pt x="650272" y="600318"/>
                  </a:lnTo>
                  <a:lnTo>
                    <a:pt x="646367" y="594706"/>
                  </a:lnTo>
                  <a:lnTo>
                    <a:pt x="635699" y="595181"/>
                  </a:lnTo>
                  <a:lnTo>
                    <a:pt x="637222" y="589950"/>
                  </a:lnTo>
                  <a:lnTo>
                    <a:pt x="622554" y="588428"/>
                  </a:lnTo>
                  <a:lnTo>
                    <a:pt x="616649" y="580913"/>
                  </a:lnTo>
                  <a:lnTo>
                    <a:pt x="607124" y="591186"/>
                  </a:lnTo>
                  <a:lnTo>
                    <a:pt x="614077" y="589950"/>
                  </a:lnTo>
                  <a:lnTo>
                    <a:pt x="620649" y="600603"/>
                  </a:lnTo>
                  <a:lnTo>
                    <a:pt x="622745" y="598796"/>
                  </a:lnTo>
                  <a:lnTo>
                    <a:pt x="625888" y="609260"/>
                  </a:lnTo>
                  <a:lnTo>
                    <a:pt x="622935" y="611638"/>
                  </a:lnTo>
                  <a:lnTo>
                    <a:pt x="620649" y="606596"/>
                  </a:lnTo>
                  <a:lnTo>
                    <a:pt x="614648" y="608499"/>
                  </a:lnTo>
                  <a:lnTo>
                    <a:pt x="611029" y="615823"/>
                  </a:lnTo>
                  <a:lnTo>
                    <a:pt x="614363" y="617630"/>
                  </a:lnTo>
                  <a:lnTo>
                    <a:pt x="617316" y="629426"/>
                  </a:lnTo>
                  <a:lnTo>
                    <a:pt x="609981" y="632089"/>
                  </a:lnTo>
                  <a:lnTo>
                    <a:pt x="607124" y="619057"/>
                  </a:lnTo>
                  <a:lnTo>
                    <a:pt x="599218" y="624860"/>
                  </a:lnTo>
                  <a:lnTo>
                    <a:pt x="595789" y="619247"/>
                  </a:lnTo>
                  <a:lnTo>
                    <a:pt x="595694" y="608594"/>
                  </a:lnTo>
                  <a:lnTo>
                    <a:pt x="578644" y="606311"/>
                  </a:lnTo>
                  <a:lnTo>
                    <a:pt x="579216" y="610496"/>
                  </a:lnTo>
                  <a:lnTo>
                    <a:pt x="570929" y="618201"/>
                  </a:lnTo>
                  <a:lnTo>
                    <a:pt x="575787" y="625906"/>
                  </a:lnTo>
                  <a:lnTo>
                    <a:pt x="572833" y="634848"/>
                  </a:lnTo>
                  <a:lnTo>
                    <a:pt x="567881" y="635608"/>
                  </a:lnTo>
                  <a:lnTo>
                    <a:pt x="559403" y="629901"/>
                  </a:lnTo>
                  <a:lnTo>
                    <a:pt x="557403" y="635228"/>
                  </a:lnTo>
                  <a:lnTo>
                    <a:pt x="562737" y="636084"/>
                  </a:lnTo>
                  <a:lnTo>
                    <a:pt x="568928" y="644550"/>
                  </a:lnTo>
                  <a:lnTo>
                    <a:pt x="571881" y="642552"/>
                  </a:lnTo>
                  <a:lnTo>
                    <a:pt x="577406" y="645596"/>
                  </a:lnTo>
                  <a:lnTo>
                    <a:pt x="575596" y="653016"/>
                  </a:lnTo>
                  <a:lnTo>
                    <a:pt x="584073" y="659294"/>
                  </a:lnTo>
                  <a:lnTo>
                    <a:pt x="576739" y="669377"/>
                  </a:lnTo>
                  <a:lnTo>
                    <a:pt x="577310" y="681838"/>
                  </a:lnTo>
                  <a:lnTo>
                    <a:pt x="564547" y="709614"/>
                  </a:lnTo>
                  <a:lnTo>
                    <a:pt x="568357" y="713894"/>
                  </a:lnTo>
                  <a:lnTo>
                    <a:pt x="575405" y="713609"/>
                  </a:lnTo>
                  <a:lnTo>
                    <a:pt x="579216" y="720648"/>
                  </a:lnTo>
                  <a:lnTo>
                    <a:pt x="587407" y="722551"/>
                  </a:lnTo>
                  <a:lnTo>
                    <a:pt x="573024" y="733299"/>
                  </a:lnTo>
                  <a:lnTo>
                    <a:pt x="570834" y="742716"/>
                  </a:lnTo>
                  <a:lnTo>
                    <a:pt x="566833" y="743382"/>
                  </a:lnTo>
                  <a:lnTo>
                    <a:pt x="566356" y="749946"/>
                  </a:lnTo>
                  <a:lnTo>
                    <a:pt x="572072" y="753370"/>
                  </a:lnTo>
                  <a:lnTo>
                    <a:pt x="573310" y="760790"/>
                  </a:lnTo>
                  <a:lnTo>
                    <a:pt x="568166" y="789041"/>
                  </a:lnTo>
                  <a:lnTo>
                    <a:pt x="572072" y="790087"/>
                  </a:lnTo>
                  <a:lnTo>
                    <a:pt x="575215" y="797983"/>
                  </a:lnTo>
                  <a:lnTo>
                    <a:pt x="566928" y="838219"/>
                  </a:lnTo>
                  <a:lnTo>
                    <a:pt x="562071" y="838600"/>
                  </a:lnTo>
                  <a:lnTo>
                    <a:pt x="559403" y="833463"/>
                  </a:lnTo>
                  <a:lnTo>
                    <a:pt x="560642" y="819861"/>
                  </a:lnTo>
                  <a:lnTo>
                    <a:pt x="551402" y="822524"/>
                  </a:lnTo>
                  <a:lnTo>
                    <a:pt x="543115" y="816341"/>
                  </a:lnTo>
                  <a:lnTo>
                    <a:pt x="545307" y="825188"/>
                  </a:lnTo>
                  <a:lnTo>
                    <a:pt x="538734" y="829373"/>
                  </a:lnTo>
                  <a:lnTo>
                    <a:pt x="542639" y="834700"/>
                  </a:lnTo>
                  <a:lnTo>
                    <a:pt x="539782" y="844497"/>
                  </a:lnTo>
                  <a:lnTo>
                    <a:pt x="548545" y="865520"/>
                  </a:lnTo>
                  <a:lnTo>
                    <a:pt x="552164" y="867232"/>
                  </a:lnTo>
                  <a:lnTo>
                    <a:pt x="550069" y="873890"/>
                  </a:lnTo>
                  <a:lnTo>
                    <a:pt x="555784" y="872464"/>
                  </a:lnTo>
                  <a:lnTo>
                    <a:pt x="556927" y="856863"/>
                  </a:lnTo>
                  <a:lnTo>
                    <a:pt x="564166" y="850205"/>
                  </a:lnTo>
                  <a:lnTo>
                    <a:pt x="566452" y="880834"/>
                  </a:lnTo>
                  <a:lnTo>
                    <a:pt x="559975" y="941808"/>
                  </a:lnTo>
                  <a:lnTo>
                    <a:pt x="556641" y="946279"/>
                  </a:lnTo>
                  <a:lnTo>
                    <a:pt x="554450" y="945518"/>
                  </a:lnTo>
                  <a:lnTo>
                    <a:pt x="556927" y="940191"/>
                  </a:lnTo>
                  <a:lnTo>
                    <a:pt x="551307" y="939430"/>
                  </a:lnTo>
                  <a:lnTo>
                    <a:pt x="550831" y="944186"/>
                  </a:lnTo>
                  <a:lnTo>
                    <a:pt x="559308" y="948276"/>
                  </a:lnTo>
                  <a:lnTo>
                    <a:pt x="559689" y="1015433"/>
                  </a:lnTo>
                  <a:lnTo>
                    <a:pt x="568071" y="1019808"/>
                  </a:lnTo>
                  <a:lnTo>
                    <a:pt x="568452" y="1023708"/>
                  </a:lnTo>
                  <a:lnTo>
                    <a:pt x="564261" y="1026752"/>
                  </a:lnTo>
                  <a:lnTo>
                    <a:pt x="560927" y="1046442"/>
                  </a:lnTo>
                  <a:lnTo>
                    <a:pt x="562642" y="1052721"/>
                  </a:lnTo>
                  <a:lnTo>
                    <a:pt x="565976" y="1053577"/>
                  </a:lnTo>
                  <a:lnTo>
                    <a:pt x="566928" y="1034742"/>
                  </a:lnTo>
                  <a:lnTo>
                    <a:pt x="564547" y="1035123"/>
                  </a:lnTo>
                  <a:lnTo>
                    <a:pt x="563785" y="1028369"/>
                  </a:lnTo>
                  <a:lnTo>
                    <a:pt x="568833" y="1025421"/>
                  </a:lnTo>
                  <a:lnTo>
                    <a:pt x="559880" y="1117024"/>
                  </a:lnTo>
                  <a:lnTo>
                    <a:pt x="562737" y="1221753"/>
                  </a:lnTo>
                  <a:lnTo>
                    <a:pt x="560737" y="1255902"/>
                  </a:lnTo>
                  <a:lnTo>
                    <a:pt x="556260" y="1262085"/>
                  </a:lnTo>
                  <a:lnTo>
                    <a:pt x="552640" y="1280349"/>
                  </a:lnTo>
                  <a:lnTo>
                    <a:pt x="540734" y="1294712"/>
                  </a:lnTo>
                  <a:lnTo>
                    <a:pt x="531400" y="1314498"/>
                  </a:lnTo>
                  <a:lnTo>
                    <a:pt x="529781" y="1326008"/>
                  </a:lnTo>
                  <a:lnTo>
                    <a:pt x="539115" y="1332951"/>
                  </a:lnTo>
                  <a:lnTo>
                    <a:pt x="539591" y="1359776"/>
                  </a:lnTo>
                  <a:lnTo>
                    <a:pt x="535877" y="1359491"/>
                  </a:lnTo>
                  <a:lnTo>
                    <a:pt x="535782" y="1368908"/>
                  </a:lnTo>
                  <a:lnTo>
                    <a:pt x="541116" y="1387457"/>
                  </a:lnTo>
                  <a:lnTo>
                    <a:pt x="545402" y="1386220"/>
                  </a:lnTo>
                  <a:lnTo>
                    <a:pt x="556546" y="1412189"/>
                  </a:lnTo>
                  <a:lnTo>
                    <a:pt x="555022" y="1415613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59" name="Forma libre 48">
              <a:extLst>
                <a:ext uri="{FF2B5EF4-FFF2-40B4-BE49-F238E27FC236}">
                  <a16:creationId xmlns:a16="http://schemas.microsoft.com/office/drawing/2014/main" id="{93667EAD-2A98-79A8-6459-AE00ACF09566}"/>
                </a:ext>
              </a:extLst>
            </p:cNvPr>
            <p:cNvSpPr/>
            <p:nvPr/>
          </p:nvSpPr>
          <p:spPr>
            <a:xfrm>
              <a:off x="9496801" y="3921635"/>
              <a:ext cx="237655" cy="138804"/>
            </a:xfrm>
            <a:custGeom>
              <a:avLst/>
              <a:gdLst>
                <a:gd name="connsiteX0" fmla="*/ 121444 w 268890"/>
                <a:gd name="connsiteY0" fmla="*/ 16076 h 157047"/>
                <a:gd name="connsiteX1" fmla="*/ 141065 w 268890"/>
                <a:gd name="connsiteY1" fmla="*/ 19690 h 157047"/>
                <a:gd name="connsiteX2" fmla="*/ 146875 w 268890"/>
                <a:gd name="connsiteY2" fmla="*/ 17408 h 157047"/>
                <a:gd name="connsiteX3" fmla="*/ 161639 w 268890"/>
                <a:gd name="connsiteY3" fmla="*/ 0 h 157047"/>
                <a:gd name="connsiteX4" fmla="*/ 166306 w 268890"/>
                <a:gd name="connsiteY4" fmla="*/ 666 h 157047"/>
                <a:gd name="connsiteX5" fmla="*/ 173069 w 268890"/>
                <a:gd name="connsiteY5" fmla="*/ 10749 h 157047"/>
                <a:gd name="connsiteX6" fmla="*/ 212122 w 268890"/>
                <a:gd name="connsiteY6" fmla="*/ 43186 h 157047"/>
                <a:gd name="connsiteX7" fmla="*/ 210883 w 268890"/>
                <a:gd name="connsiteY7" fmla="*/ 59642 h 157047"/>
                <a:gd name="connsiteX8" fmla="*/ 218885 w 268890"/>
                <a:gd name="connsiteY8" fmla="*/ 61259 h 157047"/>
                <a:gd name="connsiteX9" fmla="*/ 233458 w 268890"/>
                <a:gd name="connsiteY9" fmla="*/ 56503 h 157047"/>
                <a:gd name="connsiteX10" fmla="*/ 239078 w 268890"/>
                <a:gd name="connsiteY10" fmla="*/ 60117 h 157047"/>
                <a:gd name="connsiteX11" fmla="*/ 250602 w 268890"/>
                <a:gd name="connsiteY11" fmla="*/ 71913 h 157047"/>
                <a:gd name="connsiteX12" fmla="*/ 253555 w 268890"/>
                <a:gd name="connsiteY12" fmla="*/ 83042 h 157047"/>
                <a:gd name="connsiteX13" fmla="*/ 259937 w 268890"/>
                <a:gd name="connsiteY13" fmla="*/ 88749 h 157047"/>
                <a:gd name="connsiteX14" fmla="*/ 268891 w 268890"/>
                <a:gd name="connsiteY14" fmla="*/ 90652 h 157047"/>
                <a:gd name="connsiteX15" fmla="*/ 266224 w 268890"/>
                <a:gd name="connsiteY15" fmla="*/ 101591 h 157047"/>
                <a:gd name="connsiteX16" fmla="*/ 258413 w 268890"/>
                <a:gd name="connsiteY16" fmla="*/ 106823 h 157047"/>
                <a:gd name="connsiteX17" fmla="*/ 232886 w 268890"/>
                <a:gd name="connsiteY17" fmla="*/ 111674 h 157047"/>
                <a:gd name="connsiteX18" fmla="*/ 224885 w 268890"/>
                <a:gd name="connsiteY18" fmla="*/ 108630 h 157047"/>
                <a:gd name="connsiteX19" fmla="*/ 211550 w 268890"/>
                <a:gd name="connsiteY19" fmla="*/ 130793 h 157047"/>
                <a:gd name="connsiteX20" fmla="*/ 199739 w 268890"/>
                <a:gd name="connsiteY20" fmla="*/ 138784 h 157047"/>
                <a:gd name="connsiteX21" fmla="*/ 192405 w 268890"/>
                <a:gd name="connsiteY21" fmla="*/ 139259 h 157047"/>
                <a:gd name="connsiteX22" fmla="*/ 178498 w 268890"/>
                <a:gd name="connsiteY22" fmla="*/ 129842 h 157047"/>
                <a:gd name="connsiteX23" fmla="*/ 173069 w 268890"/>
                <a:gd name="connsiteY23" fmla="*/ 130223 h 157047"/>
                <a:gd name="connsiteX24" fmla="*/ 143828 w 268890"/>
                <a:gd name="connsiteY24" fmla="*/ 155715 h 157047"/>
                <a:gd name="connsiteX25" fmla="*/ 135636 w 268890"/>
                <a:gd name="connsiteY25" fmla="*/ 157047 h 157047"/>
                <a:gd name="connsiteX26" fmla="*/ 96964 w 268890"/>
                <a:gd name="connsiteY26" fmla="*/ 135740 h 157047"/>
                <a:gd name="connsiteX27" fmla="*/ 85725 w 268890"/>
                <a:gd name="connsiteY27" fmla="*/ 123279 h 157047"/>
                <a:gd name="connsiteX28" fmla="*/ 80581 w 268890"/>
                <a:gd name="connsiteY28" fmla="*/ 110152 h 157047"/>
                <a:gd name="connsiteX29" fmla="*/ 68008 w 268890"/>
                <a:gd name="connsiteY29" fmla="*/ 97025 h 157047"/>
                <a:gd name="connsiteX30" fmla="*/ 39148 w 268890"/>
                <a:gd name="connsiteY30" fmla="*/ 75052 h 157047"/>
                <a:gd name="connsiteX31" fmla="*/ 28099 w 268890"/>
                <a:gd name="connsiteY31" fmla="*/ 71532 h 157047"/>
                <a:gd name="connsiteX32" fmla="*/ 21431 w 268890"/>
                <a:gd name="connsiteY32" fmla="*/ 74291 h 157047"/>
                <a:gd name="connsiteX33" fmla="*/ 21431 w 268890"/>
                <a:gd name="connsiteY33" fmla="*/ 74291 h 157047"/>
                <a:gd name="connsiteX34" fmla="*/ 16383 w 268890"/>
                <a:gd name="connsiteY34" fmla="*/ 68584 h 157047"/>
                <a:gd name="connsiteX35" fmla="*/ 9144 w 268890"/>
                <a:gd name="connsiteY35" fmla="*/ 70962 h 157047"/>
                <a:gd name="connsiteX36" fmla="*/ 0 w 268890"/>
                <a:gd name="connsiteY36" fmla="*/ 53554 h 157047"/>
                <a:gd name="connsiteX37" fmla="*/ 0 w 268890"/>
                <a:gd name="connsiteY37" fmla="*/ 53554 h 157047"/>
                <a:gd name="connsiteX38" fmla="*/ 47720 w 268890"/>
                <a:gd name="connsiteY38" fmla="*/ 37288 h 157047"/>
                <a:gd name="connsiteX39" fmla="*/ 57245 w 268890"/>
                <a:gd name="connsiteY39" fmla="*/ 39476 h 157047"/>
                <a:gd name="connsiteX40" fmla="*/ 77153 w 268890"/>
                <a:gd name="connsiteY40" fmla="*/ 36812 h 157047"/>
                <a:gd name="connsiteX41" fmla="*/ 90964 w 268890"/>
                <a:gd name="connsiteY41" fmla="*/ 25303 h 157047"/>
                <a:gd name="connsiteX42" fmla="*/ 98774 w 268890"/>
                <a:gd name="connsiteY42" fmla="*/ 11320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8890" h="157047">
                  <a:moveTo>
                    <a:pt x="121444" y="16076"/>
                  </a:moveTo>
                  <a:lnTo>
                    <a:pt x="141065" y="19690"/>
                  </a:lnTo>
                  <a:lnTo>
                    <a:pt x="146875" y="17408"/>
                  </a:lnTo>
                  <a:lnTo>
                    <a:pt x="161639" y="0"/>
                  </a:lnTo>
                  <a:lnTo>
                    <a:pt x="166306" y="666"/>
                  </a:lnTo>
                  <a:lnTo>
                    <a:pt x="173069" y="10749"/>
                  </a:lnTo>
                  <a:lnTo>
                    <a:pt x="212122" y="43186"/>
                  </a:lnTo>
                  <a:lnTo>
                    <a:pt x="210883" y="59642"/>
                  </a:lnTo>
                  <a:lnTo>
                    <a:pt x="218885" y="61259"/>
                  </a:lnTo>
                  <a:lnTo>
                    <a:pt x="233458" y="56503"/>
                  </a:lnTo>
                  <a:lnTo>
                    <a:pt x="239078" y="60117"/>
                  </a:lnTo>
                  <a:lnTo>
                    <a:pt x="250602" y="71913"/>
                  </a:lnTo>
                  <a:lnTo>
                    <a:pt x="253555" y="83042"/>
                  </a:lnTo>
                  <a:lnTo>
                    <a:pt x="259937" y="88749"/>
                  </a:lnTo>
                  <a:lnTo>
                    <a:pt x="268891" y="90652"/>
                  </a:lnTo>
                  <a:lnTo>
                    <a:pt x="266224" y="101591"/>
                  </a:lnTo>
                  <a:lnTo>
                    <a:pt x="258413" y="106823"/>
                  </a:lnTo>
                  <a:lnTo>
                    <a:pt x="232886" y="111674"/>
                  </a:lnTo>
                  <a:lnTo>
                    <a:pt x="224885" y="108630"/>
                  </a:lnTo>
                  <a:lnTo>
                    <a:pt x="211550" y="130793"/>
                  </a:lnTo>
                  <a:lnTo>
                    <a:pt x="199739" y="138784"/>
                  </a:lnTo>
                  <a:lnTo>
                    <a:pt x="192405" y="139259"/>
                  </a:lnTo>
                  <a:lnTo>
                    <a:pt x="178498" y="129842"/>
                  </a:lnTo>
                  <a:lnTo>
                    <a:pt x="173069" y="130223"/>
                  </a:lnTo>
                  <a:lnTo>
                    <a:pt x="143828" y="155715"/>
                  </a:lnTo>
                  <a:lnTo>
                    <a:pt x="135636" y="157047"/>
                  </a:lnTo>
                  <a:lnTo>
                    <a:pt x="96964" y="135740"/>
                  </a:lnTo>
                  <a:lnTo>
                    <a:pt x="85725" y="123279"/>
                  </a:lnTo>
                  <a:lnTo>
                    <a:pt x="80581" y="110152"/>
                  </a:lnTo>
                  <a:lnTo>
                    <a:pt x="68008" y="97025"/>
                  </a:lnTo>
                  <a:lnTo>
                    <a:pt x="39148" y="75052"/>
                  </a:lnTo>
                  <a:lnTo>
                    <a:pt x="28099" y="71532"/>
                  </a:lnTo>
                  <a:lnTo>
                    <a:pt x="21431" y="74291"/>
                  </a:lnTo>
                  <a:lnTo>
                    <a:pt x="21431" y="74291"/>
                  </a:lnTo>
                  <a:lnTo>
                    <a:pt x="16383" y="68584"/>
                  </a:lnTo>
                  <a:lnTo>
                    <a:pt x="9144" y="70962"/>
                  </a:lnTo>
                  <a:lnTo>
                    <a:pt x="0" y="53554"/>
                  </a:lnTo>
                  <a:lnTo>
                    <a:pt x="0" y="53554"/>
                  </a:lnTo>
                  <a:lnTo>
                    <a:pt x="47720" y="37288"/>
                  </a:lnTo>
                  <a:lnTo>
                    <a:pt x="57245" y="39476"/>
                  </a:lnTo>
                  <a:lnTo>
                    <a:pt x="77153" y="36812"/>
                  </a:lnTo>
                  <a:lnTo>
                    <a:pt x="90964" y="25303"/>
                  </a:lnTo>
                  <a:lnTo>
                    <a:pt x="98774" y="11320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0" name="Forma libre 49">
              <a:extLst>
                <a:ext uri="{FF2B5EF4-FFF2-40B4-BE49-F238E27FC236}">
                  <a16:creationId xmlns:a16="http://schemas.microsoft.com/office/drawing/2014/main" id="{762E1D90-FE74-C755-7685-CEC1BD4AACC6}"/>
                </a:ext>
              </a:extLst>
            </p:cNvPr>
            <p:cNvSpPr/>
            <p:nvPr/>
          </p:nvSpPr>
          <p:spPr>
            <a:xfrm>
              <a:off x="9489056" y="3318245"/>
              <a:ext cx="1074963" cy="1179120"/>
            </a:xfrm>
            <a:custGeom>
              <a:avLst/>
              <a:gdLst>
                <a:gd name="connsiteX0" fmla="*/ 311944 w 1216247"/>
                <a:gd name="connsiteY0" fmla="*/ 248270 h 1334092"/>
                <a:gd name="connsiteX1" fmla="*/ 304991 w 1216247"/>
                <a:gd name="connsiteY1" fmla="*/ 267770 h 1334092"/>
                <a:gd name="connsiteX2" fmla="*/ 297180 w 1216247"/>
                <a:gd name="connsiteY2" fmla="*/ 277092 h 1334092"/>
                <a:gd name="connsiteX3" fmla="*/ 296037 w 1216247"/>
                <a:gd name="connsiteY3" fmla="*/ 262728 h 1334092"/>
                <a:gd name="connsiteX4" fmla="*/ 311944 w 1216247"/>
                <a:gd name="connsiteY4" fmla="*/ 248270 h 1334092"/>
                <a:gd name="connsiteX5" fmla="*/ 241173 w 1216247"/>
                <a:gd name="connsiteY5" fmla="*/ 148201 h 1334092"/>
                <a:gd name="connsiteX6" fmla="*/ 257270 w 1216247"/>
                <a:gd name="connsiteY6" fmla="*/ 182160 h 1334092"/>
                <a:gd name="connsiteX7" fmla="*/ 252699 w 1216247"/>
                <a:gd name="connsiteY7" fmla="*/ 180828 h 1334092"/>
                <a:gd name="connsiteX8" fmla="*/ 243459 w 1216247"/>
                <a:gd name="connsiteY8" fmla="*/ 165798 h 1334092"/>
                <a:gd name="connsiteX9" fmla="*/ 241173 w 1216247"/>
                <a:gd name="connsiteY9" fmla="*/ 148201 h 1334092"/>
                <a:gd name="connsiteX10" fmla="*/ 261081 w 1216247"/>
                <a:gd name="connsiteY10" fmla="*/ 158094 h 1334092"/>
                <a:gd name="connsiteX11" fmla="*/ 279178 w 1216247"/>
                <a:gd name="connsiteY11" fmla="*/ 181018 h 1334092"/>
                <a:gd name="connsiteX12" fmla="*/ 329946 w 1216247"/>
                <a:gd name="connsiteY12" fmla="*/ 227628 h 1334092"/>
                <a:gd name="connsiteX13" fmla="*/ 323755 w 1216247"/>
                <a:gd name="connsiteY13" fmla="*/ 256926 h 1334092"/>
                <a:gd name="connsiteX14" fmla="*/ 307467 w 1216247"/>
                <a:gd name="connsiteY14" fmla="*/ 296307 h 1334092"/>
                <a:gd name="connsiteX15" fmla="*/ 302514 w 1216247"/>
                <a:gd name="connsiteY15" fmla="*/ 300587 h 1334092"/>
                <a:gd name="connsiteX16" fmla="*/ 300800 w 1216247"/>
                <a:gd name="connsiteY16" fmla="*/ 280992 h 1334092"/>
                <a:gd name="connsiteX17" fmla="*/ 317659 w 1216247"/>
                <a:gd name="connsiteY17" fmla="*/ 248365 h 1334092"/>
                <a:gd name="connsiteX18" fmla="*/ 316421 w 1216247"/>
                <a:gd name="connsiteY18" fmla="*/ 235714 h 1334092"/>
                <a:gd name="connsiteX19" fmla="*/ 299752 w 1216247"/>
                <a:gd name="connsiteY19" fmla="*/ 220018 h 1334092"/>
                <a:gd name="connsiteX20" fmla="*/ 287464 w 1216247"/>
                <a:gd name="connsiteY20" fmla="*/ 200994 h 1334092"/>
                <a:gd name="connsiteX21" fmla="*/ 260509 w 1216247"/>
                <a:gd name="connsiteY21" fmla="*/ 171220 h 1334092"/>
                <a:gd name="connsiteX22" fmla="*/ 246412 w 1216247"/>
                <a:gd name="connsiteY22" fmla="*/ 136215 h 1334092"/>
                <a:gd name="connsiteX23" fmla="*/ 241935 w 1216247"/>
                <a:gd name="connsiteY23" fmla="*/ 137357 h 1334092"/>
                <a:gd name="connsiteX24" fmla="*/ 242697 w 1216247"/>
                <a:gd name="connsiteY24" fmla="*/ 129747 h 1334092"/>
                <a:gd name="connsiteX25" fmla="*/ 261081 w 1216247"/>
                <a:gd name="connsiteY25" fmla="*/ 158094 h 1334092"/>
                <a:gd name="connsiteX26" fmla="*/ 0 w 1216247"/>
                <a:gd name="connsiteY26" fmla="*/ 20546 h 1334092"/>
                <a:gd name="connsiteX27" fmla="*/ 16954 w 1216247"/>
                <a:gd name="connsiteY27" fmla="*/ 10939 h 1334092"/>
                <a:gd name="connsiteX28" fmla="*/ 56579 w 1216247"/>
                <a:gd name="connsiteY28" fmla="*/ 8561 h 1334092"/>
                <a:gd name="connsiteX29" fmla="*/ 67151 w 1216247"/>
                <a:gd name="connsiteY29" fmla="*/ 10654 h 1334092"/>
                <a:gd name="connsiteX30" fmla="*/ 74104 w 1216247"/>
                <a:gd name="connsiteY30" fmla="*/ 16171 h 1334092"/>
                <a:gd name="connsiteX31" fmla="*/ 78010 w 1216247"/>
                <a:gd name="connsiteY31" fmla="*/ 14459 h 1334092"/>
                <a:gd name="connsiteX32" fmla="*/ 79438 w 1216247"/>
                <a:gd name="connsiteY32" fmla="*/ 20166 h 1334092"/>
                <a:gd name="connsiteX33" fmla="*/ 98298 w 1216247"/>
                <a:gd name="connsiteY33" fmla="*/ 15981 h 1334092"/>
                <a:gd name="connsiteX34" fmla="*/ 96298 w 1216247"/>
                <a:gd name="connsiteY34" fmla="*/ 9417 h 1334092"/>
                <a:gd name="connsiteX35" fmla="*/ 100108 w 1216247"/>
                <a:gd name="connsiteY35" fmla="*/ 2759 h 1334092"/>
                <a:gd name="connsiteX36" fmla="*/ 124301 w 1216247"/>
                <a:gd name="connsiteY36" fmla="*/ 0 h 1334092"/>
                <a:gd name="connsiteX37" fmla="*/ 131159 w 1216247"/>
                <a:gd name="connsiteY37" fmla="*/ 12366 h 1334092"/>
                <a:gd name="connsiteX38" fmla="*/ 142113 w 1216247"/>
                <a:gd name="connsiteY38" fmla="*/ 16076 h 1334092"/>
                <a:gd name="connsiteX39" fmla="*/ 157067 w 1216247"/>
                <a:gd name="connsiteY39" fmla="*/ 27490 h 1334092"/>
                <a:gd name="connsiteX40" fmla="*/ 169926 w 1216247"/>
                <a:gd name="connsiteY40" fmla="*/ 29107 h 1334092"/>
                <a:gd name="connsiteX41" fmla="*/ 181356 w 1216247"/>
                <a:gd name="connsiteY41" fmla="*/ 39095 h 1334092"/>
                <a:gd name="connsiteX42" fmla="*/ 185356 w 1216247"/>
                <a:gd name="connsiteY42" fmla="*/ 49939 h 1334092"/>
                <a:gd name="connsiteX43" fmla="*/ 199834 w 1216247"/>
                <a:gd name="connsiteY43" fmla="*/ 65539 h 1334092"/>
                <a:gd name="connsiteX44" fmla="*/ 218884 w 1216247"/>
                <a:gd name="connsiteY44" fmla="*/ 52222 h 1334092"/>
                <a:gd name="connsiteX45" fmla="*/ 218884 w 1216247"/>
                <a:gd name="connsiteY45" fmla="*/ 52222 h 1334092"/>
                <a:gd name="connsiteX46" fmla="*/ 224885 w 1216247"/>
                <a:gd name="connsiteY46" fmla="*/ 103303 h 1334092"/>
                <a:gd name="connsiteX47" fmla="*/ 240697 w 1216247"/>
                <a:gd name="connsiteY47" fmla="*/ 146489 h 1334092"/>
                <a:gd name="connsiteX48" fmla="*/ 239554 w 1216247"/>
                <a:gd name="connsiteY48" fmla="*/ 156191 h 1334092"/>
                <a:gd name="connsiteX49" fmla="*/ 235744 w 1216247"/>
                <a:gd name="connsiteY49" fmla="*/ 158284 h 1334092"/>
                <a:gd name="connsiteX50" fmla="*/ 241649 w 1216247"/>
                <a:gd name="connsiteY50" fmla="*/ 171125 h 1334092"/>
                <a:gd name="connsiteX51" fmla="*/ 245745 w 1216247"/>
                <a:gd name="connsiteY51" fmla="*/ 202135 h 1334092"/>
                <a:gd name="connsiteX52" fmla="*/ 253651 w 1216247"/>
                <a:gd name="connsiteY52" fmla="*/ 210982 h 1334092"/>
                <a:gd name="connsiteX53" fmla="*/ 254413 w 1216247"/>
                <a:gd name="connsiteY53" fmla="*/ 221540 h 1334092"/>
                <a:gd name="connsiteX54" fmla="*/ 272034 w 1216247"/>
                <a:gd name="connsiteY54" fmla="*/ 252550 h 1334092"/>
                <a:gd name="connsiteX55" fmla="*/ 286417 w 1216247"/>
                <a:gd name="connsiteY55" fmla="*/ 249316 h 1334092"/>
                <a:gd name="connsiteX56" fmla="*/ 291370 w 1216247"/>
                <a:gd name="connsiteY56" fmla="*/ 256450 h 1334092"/>
                <a:gd name="connsiteX57" fmla="*/ 287750 w 1216247"/>
                <a:gd name="connsiteY57" fmla="*/ 268816 h 1334092"/>
                <a:gd name="connsiteX58" fmla="*/ 292513 w 1216247"/>
                <a:gd name="connsiteY58" fmla="*/ 285367 h 1334092"/>
                <a:gd name="connsiteX59" fmla="*/ 301943 w 1216247"/>
                <a:gd name="connsiteY59" fmla="*/ 292977 h 1334092"/>
                <a:gd name="connsiteX60" fmla="*/ 302609 w 1216247"/>
                <a:gd name="connsiteY60" fmla="*/ 303631 h 1334092"/>
                <a:gd name="connsiteX61" fmla="*/ 307467 w 1216247"/>
                <a:gd name="connsiteY61" fmla="*/ 305248 h 1334092"/>
                <a:gd name="connsiteX62" fmla="*/ 314516 w 1216247"/>
                <a:gd name="connsiteY62" fmla="*/ 332834 h 1334092"/>
                <a:gd name="connsiteX63" fmla="*/ 359188 w 1216247"/>
                <a:gd name="connsiteY63" fmla="*/ 427385 h 1334092"/>
                <a:gd name="connsiteX64" fmla="*/ 365284 w 1216247"/>
                <a:gd name="connsiteY64" fmla="*/ 455351 h 1334092"/>
                <a:gd name="connsiteX65" fmla="*/ 372809 w 1216247"/>
                <a:gd name="connsiteY65" fmla="*/ 468288 h 1334092"/>
                <a:gd name="connsiteX66" fmla="*/ 412623 w 1216247"/>
                <a:gd name="connsiteY66" fmla="*/ 507479 h 1334092"/>
                <a:gd name="connsiteX67" fmla="*/ 419386 w 1216247"/>
                <a:gd name="connsiteY67" fmla="*/ 519084 h 1334092"/>
                <a:gd name="connsiteX68" fmla="*/ 475679 w 1216247"/>
                <a:gd name="connsiteY68" fmla="*/ 579772 h 1334092"/>
                <a:gd name="connsiteX69" fmla="*/ 508635 w 1216247"/>
                <a:gd name="connsiteY69" fmla="*/ 621245 h 1334092"/>
                <a:gd name="connsiteX70" fmla="*/ 514731 w 1216247"/>
                <a:gd name="connsiteY70" fmla="*/ 634372 h 1334092"/>
                <a:gd name="connsiteX71" fmla="*/ 539592 w 1216247"/>
                <a:gd name="connsiteY71" fmla="*/ 661862 h 1334092"/>
                <a:gd name="connsiteX72" fmla="*/ 550545 w 1216247"/>
                <a:gd name="connsiteY72" fmla="*/ 693062 h 1334092"/>
                <a:gd name="connsiteX73" fmla="*/ 551593 w 1216247"/>
                <a:gd name="connsiteY73" fmla="*/ 712087 h 1334092"/>
                <a:gd name="connsiteX74" fmla="*/ 557689 w 1216247"/>
                <a:gd name="connsiteY74" fmla="*/ 722170 h 1334092"/>
                <a:gd name="connsiteX75" fmla="*/ 556736 w 1216247"/>
                <a:gd name="connsiteY75" fmla="*/ 732729 h 1334092"/>
                <a:gd name="connsiteX76" fmla="*/ 571215 w 1216247"/>
                <a:gd name="connsiteY76" fmla="*/ 752990 h 1334092"/>
                <a:gd name="connsiteX77" fmla="*/ 569500 w 1216247"/>
                <a:gd name="connsiteY77" fmla="*/ 770112 h 1334092"/>
                <a:gd name="connsiteX78" fmla="*/ 575882 w 1216247"/>
                <a:gd name="connsiteY78" fmla="*/ 795224 h 1334092"/>
                <a:gd name="connsiteX79" fmla="*/ 592264 w 1216247"/>
                <a:gd name="connsiteY79" fmla="*/ 807780 h 1334092"/>
                <a:gd name="connsiteX80" fmla="*/ 603885 w 1216247"/>
                <a:gd name="connsiteY80" fmla="*/ 812156 h 1334092"/>
                <a:gd name="connsiteX81" fmla="*/ 605504 w 1216247"/>
                <a:gd name="connsiteY81" fmla="*/ 818814 h 1334092"/>
                <a:gd name="connsiteX82" fmla="*/ 614934 w 1216247"/>
                <a:gd name="connsiteY82" fmla="*/ 823095 h 1334092"/>
                <a:gd name="connsiteX83" fmla="*/ 624078 w 1216247"/>
                <a:gd name="connsiteY83" fmla="*/ 836031 h 1334092"/>
                <a:gd name="connsiteX84" fmla="*/ 621125 w 1216247"/>
                <a:gd name="connsiteY84" fmla="*/ 842215 h 1334092"/>
                <a:gd name="connsiteX85" fmla="*/ 623125 w 1216247"/>
                <a:gd name="connsiteY85" fmla="*/ 850776 h 1334092"/>
                <a:gd name="connsiteX86" fmla="*/ 630364 w 1216247"/>
                <a:gd name="connsiteY86" fmla="*/ 857054 h 1334092"/>
                <a:gd name="connsiteX87" fmla="*/ 653320 w 1216247"/>
                <a:gd name="connsiteY87" fmla="*/ 860288 h 1334092"/>
                <a:gd name="connsiteX88" fmla="*/ 656177 w 1216247"/>
                <a:gd name="connsiteY88" fmla="*/ 884259 h 1334092"/>
                <a:gd name="connsiteX89" fmla="*/ 662559 w 1216247"/>
                <a:gd name="connsiteY89" fmla="*/ 901095 h 1334092"/>
                <a:gd name="connsiteX90" fmla="*/ 670750 w 1216247"/>
                <a:gd name="connsiteY90" fmla="*/ 909942 h 1334092"/>
                <a:gd name="connsiteX91" fmla="*/ 704279 w 1216247"/>
                <a:gd name="connsiteY91" fmla="*/ 926018 h 1334092"/>
                <a:gd name="connsiteX92" fmla="*/ 704374 w 1216247"/>
                <a:gd name="connsiteY92" fmla="*/ 932866 h 1334092"/>
                <a:gd name="connsiteX93" fmla="*/ 684943 w 1216247"/>
                <a:gd name="connsiteY93" fmla="*/ 920025 h 1334092"/>
                <a:gd name="connsiteX94" fmla="*/ 675704 w 1216247"/>
                <a:gd name="connsiteY94" fmla="*/ 919264 h 1334092"/>
                <a:gd name="connsiteX95" fmla="*/ 675132 w 1216247"/>
                <a:gd name="connsiteY95" fmla="*/ 922117 h 1334092"/>
                <a:gd name="connsiteX96" fmla="*/ 679609 w 1216247"/>
                <a:gd name="connsiteY96" fmla="*/ 923544 h 1334092"/>
                <a:gd name="connsiteX97" fmla="*/ 679609 w 1216247"/>
                <a:gd name="connsiteY97" fmla="*/ 929727 h 1334092"/>
                <a:gd name="connsiteX98" fmla="*/ 686752 w 1216247"/>
                <a:gd name="connsiteY98" fmla="*/ 932771 h 1334092"/>
                <a:gd name="connsiteX99" fmla="*/ 689706 w 1216247"/>
                <a:gd name="connsiteY99" fmla="*/ 938573 h 1334092"/>
                <a:gd name="connsiteX100" fmla="*/ 688562 w 1216247"/>
                <a:gd name="connsiteY100" fmla="*/ 940857 h 1334092"/>
                <a:gd name="connsiteX101" fmla="*/ 682180 w 1216247"/>
                <a:gd name="connsiteY101" fmla="*/ 937717 h 1334092"/>
                <a:gd name="connsiteX102" fmla="*/ 678942 w 1216247"/>
                <a:gd name="connsiteY102" fmla="*/ 940476 h 1334092"/>
                <a:gd name="connsiteX103" fmla="*/ 680561 w 1216247"/>
                <a:gd name="connsiteY103" fmla="*/ 945232 h 1334092"/>
                <a:gd name="connsiteX104" fmla="*/ 691705 w 1216247"/>
                <a:gd name="connsiteY104" fmla="*/ 943996 h 1334092"/>
                <a:gd name="connsiteX105" fmla="*/ 691039 w 1216247"/>
                <a:gd name="connsiteY105" fmla="*/ 937717 h 1334092"/>
                <a:gd name="connsiteX106" fmla="*/ 699707 w 1216247"/>
                <a:gd name="connsiteY106" fmla="*/ 935149 h 1334092"/>
                <a:gd name="connsiteX107" fmla="*/ 705708 w 1216247"/>
                <a:gd name="connsiteY107" fmla="*/ 938003 h 1334092"/>
                <a:gd name="connsiteX108" fmla="*/ 707803 w 1216247"/>
                <a:gd name="connsiteY108" fmla="*/ 926683 h 1334092"/>
                <a:gd name="connsiteX109" fmla="*/ 724948 w 1216247"/>
                <a:gd name="connsiteY109" fmla="*/ 937813 h 1334092"/>
                <a:gd name="connsiteX110" fmla="*/ 750761 w 1216247"/>
                <a:gd name="connsiteY110" fmla="*/ 944852 h 1334092"/>
                <a:gd name="connsiteX111" fmla="*/ 841534 w 1216247"/>
                <a:gd name="connsiteY111" fmla="*/ 947135 h 1334092"/>
                <a:gd name="connsiteX112" fmla="*/ 870109 w 1216247"/>
                <a:gd name="connsiteY112" fmla="*/ 969488 h 1334092"/>
                <a:gd name="connsiteX113" fmla="*/ 875633 w 1216247"/>
                <a:gd name="connsiteY113" fmla="*/ 980618 h 1334092"/>
                <a:gd name="connsiteX114" fmla="*/ 896684 w 1216247"/>
                <a:gd name="connsiteY114" fmla="*/ 986420 h 1334092"/>
                <a:gd name="connsiteX115" fmla="*/ 928402 w 1216247"/>
                <a:gd name="connsiteY115" fmla="*/ 989274 h 1334092"/>
                <a:gd name="connsiteX116" fmla="*/ 933259 w 1216247"/>
                <a:gd name="connsiteY116" fmla="*/ 993364 h 1334092"/>
                <a:gd name="connsiteX117" fmla="*/ 938689 w 1216247"/>
                <a:gd name="connsiteY117" fmla="*/ 1010867 h 1334092"/>
                <a:gd name="connsiteX118" fmla="*/ 945928 w 1216247"/>
                <a:gd name="connsiteY118" fmla="*/ 1018191 h 1334092"/>
                <a:gd name="connsiteX119" fmla="*/ 947166 w 1216247"/>
                <a:gd name="connsiteY119" fmla="*/ 1024564 h 1334092"/>
                <a:gd name="connsiteX120" fmla="*/ 973836 w 1216247"/>
                <a:gd name="connsiteY120" fmla="*/ 1051104 h 1334092"/>
                <a:gd name="connsiteX121" fmla="*/ 979170 w 1216247"/>
                <a:gd name="connsiteY121" fmla="*/ 1073838 h 1334092"/>
                <a:gd name="connsiteX122" fmla="*/ 1004602 w 1216247"/>
                <a:gd name="connsiteY122" fmla="*/ 1086013 h 1334092"/>
                <a:gd name="connsiteX123" fmla="*/ 1040702 w 1216247"/>
                <a:gd name="connsiteY123" fmla="*/ 1082304 h 1334092"/>
                <a:gd name="connsiteX124" fmla="*/ 1109949 w 1216247"/>
                <a:gd name="connsiteY124" fmla="*/ 1065182 h 1334092"/>
                <a:gd name="connsiteX125" fmla="*/ 1109949 w 1216247"/>
                <a:gd name="connsiteY125" fmla="*/ 1065182 h 1334092"/>
                <a:gd name="connsiteX126" fmla="*/ 1091946 w 1216247"/>
                <a:gd name="connsiteY126" fmla="*/ 1073648 h 1334092"/>
                <a:gd name="connsiteX127" fmla="*/ 1113568 w 1216247"/>
                <a:gd name="connsiteY127" fmla="*/ 1077357 h 1334092"/>
                <a:gd name="connsiteX128" fmla="*/ 1111282 w 1216247"/>
                <a:gd name="connsiteY128" fmla="*/ 1080116 h 1334092"/>
                <a:gd name="connsiteX129" fmla="*/ 1102519 w 1216247"/>
                <a:gd name="connsiteY129" fmla="*/ 1075265 h 1334092"/>
                <a:gd name="connsiteX130" fmla="*/ 1094327 w 1216247"/>
                <a:gd name="connsiteY130" fmla="*/ 1083540 h 1334092"/>
                <a:gd name="connsiteX131" fmla="*/ 1099185 w 1216247"/>
                <a:gd name="connsiteY131" fmla="*/ 1087345 h 1334092"/>
                <a:gd name="connsiteX132" fmla="*/ 1100328 w 1216247"/>
                <a:gd name="connsiteY132" fmla="*/ 1114265 h 1334092"/>
                <a:gd name="connsiteX133" fmla="*/ 1105662 w 1216247"/>
                <a:gd name="connsiteY133" fmla="*/ 1128248 h 1334092"/>
                <a:gd name="connsiteX134" fmla="*/ 1105472 w 1216247"/>
                <a:gd name="connsiteY134" fmla="*/ 1156975 h 1334092"/>
                <a:gd name="connsiteX135" fmla="*/ 1115568 w 1216247"/>
                <a:gd name="connsiteY135" fmla="*/ 1166107 h 1334092"/>
                <a:gd name="connsiteX136" fmla="*/ 1128808 w 1216247"/>
                <a:gd name="connsiteY136" fmla="*/ 1169817 h 1334092"/>
                <a:gd name="connsiteX137" fmla="*/ 1142524 w 1216247"/>
                <a:gd name="connsiteY137" fmla="*/ 1189126 h 1334092"/>
                <a:gd name="connsiteX138" fmla="*/ 1153573 w 1216247"/>
                <a:gd name="connsiteY138" fmla="*/ 1189507 h 1334092"/>
                <a:gd name="connsiteX139" fmla="*/ 1157574 w 1216247"/>
                <a:gd name="connsiteY139" fmla="*/ 1195024 h 1334092"/>
                <a:gd name="connsiteX140" fmla="*/ 1181481 w 1216247"/>
                <a:gd name="connsiteY140" fmla="*/ 1204251 h 1334092"/>
                <a:gd name="connsiteX141" fmla="*/ 1185672 w 1216247"/>
                <a:gd name="connsiteY141" fmla="*/ 1208817 h 1334092"/>
                <a:gd name="connsiteX142" fmla="*/ 1196245 w 1216247"/>
                <a:gd name="connsiteY142" fmla="*/ 1238114 h 1334092"/>
                <a:gd name="connsiteX143" fmla="*/ 1197864 w 1216247"/>
                <a:gd name="connsiteY143" fmla="*/ 1250005 h 1334092"/>
                <a:gd name="connsiteX144" fmla="*/ 1194245 w 1216247"/>
                <a:gd name="connsiteY144" fmla="*/ 1259517 h 1334092"/>
                <a:gd name="connsiteX145" fmla="*/ 1197864 w 1216247"/>
                <a:gd name="connsiteY145" fmla="*/ 1280444 h 1334092"/>
                <a:gd name="connsiteX146" fmla="*/ 1216247 w 1216247"/>
                <a:gd name="connsiteY146" fmla="*/ 1287673 h 1334092"/>
                <a:gd name="connsiteX147" fmla="*/ 1216247 w 1216247"/>
                <a:gd name="connsiteY147" fmla="*/ 1287673 h 1334092"/>
                <a:gd name="connsiteX148" fmla="*/ 1180815 w 1216247"/>
                <a:gd name="connsiteY148" fmla="*/ 1315164 h 1334092"/>
                <a:gd name="connsiteX149" fmla="*/ 1162241 w 1216247"/>
                <a:gd name="connsiteY149" fmla="*/ 1323344 h 1334092"/>
                <a:gd name="connsiteX150" fmla="*/ 1153287 w 1216247"/>
                <a:gd name="connsiteY150" fmla="*/ 1334093 h 1334092"/>
                <a:gd name="connsiteX151" fmla="*/ 1153287 w 1216247"/>
                <a:gd name="connsiteY151" fmla="*/ 1334093 h 1334092"/>
                <a:gd name="connsiteX152" fmla="*/ 881158 w 1216247"/>
                <a:gd name="connsiteY152" fmla="*/ 1317447 h 1334092"/>
                <a:gd name="connsiteX153" fmla="*/ 884301 w 1216247"/>
                <a:gd name="connsiteY153" fmla="*/ 1304415 h 1334092"/>
                <a:gd name="connsiteX154" fmla="*/ 878205 w 1216247"/>
                <a:gd name="connsiteY154" fmla="*/ 1298993 h 1334092"/>
                <a:gd name="connsiteX155" fmla="*/ 878300 w 1216247"/>
                <a:gd name="connsiteY155" fmla="*/ 1289576 h 1334092"/>
                <a:gd name="connsiteX156" fmla="*/ 845439 w 1216247"/>
                <a:gd name="connsiteY156" fmla="*/ 1263132 h 1334092"/>
                <a:gd name="connsiteX157" fmla="*/ 813435 w 1216247"/>
                <a:gd name="connsiteY157" fmla="*/ 1221183 h 1334092"/>
                <a:gd name="connsiteX158" fmla="*/ 815626 w 1216247"/>
                <a:gd name="connsiteY158" fmla="*/ 1210434 h 1334092"/>
                <a:gd name="connsiteX159" fmla="*/ 829818 w 1216247"/>
                <a:gd name="connsiteY159" fmla="*/ 1204156 h 1334092"/>
                <a:gd name="connsiteX160" fmla="*/ 831532 w 1216247"/>
                <a:gd name="connsiteY160" fmla="*/ 1197687 h 1334092"/>
                <a:gd name="connsiteX161" fmla="*/ 818483 w 1216247"/>
                <a:gd name="connsiteY161" fmla="*/ 1189697 h 1334092"/>
                <a:gd name="connsiteX162" fmla="*/ 814483 w 1216247"/>
                <a:gd name="connsiteY162" fmla="*/ 1189126 h 1334092"/>
                <a:gd name="connsiteX163" fmla="*/ 802957 w 1216247"/>
                <a:gd name="connsiteY163" fmla="*/ 1199400 h 1334092"/>
                <a:gd name="connsiteX164" fmla="*/ 768096 w 1216247"/>
                <a:gd name="connsiteY164" fmla="*/ 1208151 h 1334092"/>
                <a:gd name="connsiteX165" fmla="*/ 739426 w 1216247"/>
                <a:gd name="connsiteY165" fmla="*/ 1228222 h 1334092"/>
                <a:gd name="connsiteX166" fmla="*/ 712089 w 1216247"/>
                <a:gd name="connsiteY166" fmla="*/ 1229744 h 1334092"/>
                <a:gd name="connsiteX167" fmla="*/ 700088 w 1216247"/>
                <a:gd name="connsiteY167" fmla="*/ 1236022 h 1334092"/>
                <a:gd name="connsiteX168" fmla="*/ 681418 w 1216247"/>
                <a:gd name="connsiteY168" fmla="*/ 1230504 h 1334092"/>
                <a:gd name="connsiteX169" fmla="*/ 660654 w 1216247"/>
                <a:gd name="connsiteY169" fmla="*/ 1188365 h 1334092"/>
                <a:gd name="connsiteX170" fmla="*/ 662274 w 1216247"/>
                <a:gd name="connsiteY170" fmla="*/ 1177236 h 1334092"/>
                <a:gd name="connsiteX171" fmla="*/ 659035 w 1216247"/>
                <a:gd name="connsiteY171" fmla="*/ 1170387 h 1334092"/>
                <a:gd name="connsiteX172" fmla="*/ 665988 w 1216247"/>
                <a:gd name="connsiteY172" fmla="*/ 1163919 h 1334092"/>
                <a:gd name="connsiteX173" fmla="*/ 675418 w 1216247"/>
                <a:gd name="connsiteY173" fmla="*/ 1139377 h 1334092"/>
                <a:gd name="connsiteX174" fmla="*/ 683133 w 1216247"/>
                <a:gd name="connsiteY174" fmla="*/ 1128818 h 1334092"/>
                <a:gd name="connsiteX175" fmla="*/ 685229 w 1216247"/>
                <a:gd name="connsiteY175" fmla="*/ 1116928 h 1334092"/>
                <a:gd name="connsiteX176" fmla="*/ 675704 w 1216247"/>
                <a:gd name="connsiteY176" fmla="*/ 1080877 h 1334092"/>
                <a:gd name="connsiteX177" fmla="*/ 670750 w 1216247"/>
                <a:gd name="connsiteY177" fmla="*/ 1076692 h 1334092"/>
                <a:gd name="connsiteX178" fmla="*/ 651415 w 1216247"/>
                <a:gd name="connsiteY178" fmla="*/ 1072126 h 1334092"/>
                <a:gd name="connsiteX179" fmla="*/ 640461 w 1216247"/>
                <a:gd name="connsiteY179" fmla="*/ 1073933 h 1334092"/>
                <a:gd name="connsiteX180" fmla="*/ 626840 w 1216247"/>
                <a:gd name="connsiteY180" fmla="*/ 1068987 h 1334092"/>
                <a:gd name="connsiteX181" fmla="*/ 603314 w 1216247"/>
                <a:gd name="connsiteY181" fmla="*/ 1076501 h 1334092"/>
                <a:gd name="connsiteX182" fmla="*/ 596646 w 1216247"/>
                <a:gd name="connsiteY182" fmla="*/ 1073172 h 1334092"/>
                <a:gd name="connsiteX183" fmla="*/ 601694 w 1216247"/>
                <a:gd name="connsiteY183" fmla="*/ 1064611 h 1334092"/>
                <a:gd name="connsiteX184" fmla="*/ 588550 w 1216247"/>
                <a:gd name="connsiteY184" fmla="*/ 1063755 h 1334092"/>
                <a:gd name="connsiteX185" fmla="*/ 578834 w 1216247"/>
                <a:gd name="connsiteY185" fmla="*/ 1045777 h 1334092"/>
                <a:gd name="connsiteX186" fmla="*/ 565595 w 1216247"/>
                <a:gd name="connsiteY186" fmla="*/ 1038072 h 1334092"/>
                <a:gd name="connsiteX187" fmla="*/ 553117 w 1216247"/>
                <a:gd name="connsiteY187" fmla="*/ 1041687 h 1334092"/>
                <a:gd name="connsiteX188" fmla="*/ 534448 w 1216247"/>
                <a:gd name="connsiteY188" fmla="*/ 1026847 h 1334092"/>
                <a:gd name="connsiteX189" fmla="*/ 528352 w 1216247"/>
                <a:gd name="connsiteY189" fmla="*/ 1018286 h 1334092"/>
                <a:gd name="connsiteX190" fmla="*/ 522637 w 1216247"/>
                <a:gd name="connsiteY190" fmla="*/ 992223 h 1334092"/>
                <a:gd name="connsiteX191" fmla="*/ 528161 w 1216247"/>
                <a:gd name="connsiteY191" fmla="*/ 980142 h 1334092"/>
                <a:gd name="connsiteX192" fmla="*/ 518636 w 1216247"/>
                <a:gd name="connsiteY192" fmla="*/ 976813 h 1334092"/>
                <a:gd name="connsiteX193" fmla="*/ 507682 w 1216247"/>
                <a:gd name="connsiteY193" fmla="*/ 965874 h 1334092"/>
                <a:gd name="connsiteX194" fmla="*/ 501491 w 1216247"/>
                <a:gd name="connsiteY194" fmla="*/ 971676 h 1334092"/>
                <a:gd name="connsiteX195" fmla="*/ 501015 w 1216247"/>
                <a:gd name="connsiteY195" fmla="*/ 979857 h 1334092"/>
                <a:gd name="connsiteX196" fmla="*/ 505777 w 1216247"/>
                <a:gd name="connsiteY196" fmla="*/ 986896 h 1334092"/>
                <a:gd name="connsiteX197" fmla="*/ 502920 w 1216247"/>
                <a:gd name="connsiteY197" fmla="*/ 996028 h 1334092"/>
                <a:gd name="connsiteX198" fmla="*/ 491776 w 1216247"/>
                <a:gd name="connsiteY198" fmla="*/ 1016764 h 1334092"/>
                <a:gd name="connsiteX199" fmla="*/ 491776 w 1216247"/>
                <a:gd name="connsiteY199" fmla="*/ 1016764 h 1334092"/>
                <a:gd name="connsiteX200" fmla="*/ 474155 w 1216247"/>
                <a:gd name="connsiteY200" fmla="*/ 996123 h 1334092"/>
                <a:gd name="connsiteX201" fmla="*/ 449580 w 1216247"/>
                <a:gd name="connsiteY201" fmla="*/ 988323 h 1334092"/>
                <a:gd name="connsiteX202" fmla="*/ 436340 w 1216247"/>
                <a:gd name="connsiteY202" fmla="*/ 995933 h 1334092"/>
                <a:gd name="connsiteX203" fmla="*/ 427196 w 1216247"/>
                <a:gd name="connsiteY203" fmla="*/ 1005920 h 1334092"/>
                <a:gd name="connsiteX204" fmla="*/ 413575 w 1216247"/>
                <a:gd name="connsiteY204" fmla="*/ 1004969 h 1334092"/>
                <a:gd name="connsiteX205" fmla="*/ 395859 w 1216247"/>
                <a:gd name="connsiteY205" fmla="*/ 975196 h 1334092"/>
                <a:gd name="connsiteX206" fmla="*/ 397478 w 1216247"/>
                <a:gd name="connsiteY206" fmla="*/ 968062 h 1334092"/>
                <a:gd name="connsiteX207" fmla="*/ 361188 w 1216247"/>
                <a:gd name="connsiteY207" fmla="*/ 957408 h 1334092"/>
                <a:gd name="connsiteX208" fmla="*/ 353092 w 1216247"/>
                <a:gd name="connsiteY208" fmla="*/ 950559 h 1334092"/>
                <a:gd name="connsiteX209" fmla="*/ 349663 w 1216247"/>
                <a:gd name="connsiteY209" fmla="*/ 939905 h 1334092"/>
                <a:gd name="connsiteX210" fmla="*/ 349663 w 1216247"/>
                <a:gd name="connsiteY210" fmla="*/ 911559 h 1334092"/>
                <a:gd name="connsiteX211" fmla="*/ 367379 w 1216247"/>
                <a:gd name="connsiteY211" fmla="*/ 888634 h 1334092"/>
                <a:gd name="connsiteX212" fmla="*/ 368046 w 1216247"/>
                <a:gd name="connsiteY212" fmla="*/ 883403 h 1334092"/>
                <a:gd name="connsiteX213" fmla="*/ 363093 w 1216247"/>
                <a:gd name="connsiteY213" fmla="*/ 825188 h 1334092"/>
                <a:gd name="connsiteX214" fmla="*/ 364807 w 1216247"/>
                <a:gd name="connsiteY214" fmla="*/ 816627 h 1334092"/>
                <a:gd name="connsiteX215" fmla="*/ 410718 w 1216247"/>
                <a:gd name="connsiteY215" fmla="*/ 818719 h 1334092"/>
                <a:gd name="connsiteX216" fmla="*/ 415766 w 1216247"/>
                <a:gd name="connsiteY216" fmla="*/ 817578 h 1334092"/>
                <a:gd name="connsiteX217" fmla="*/ 417290 w 1216247"/>
                <a:gd name="connsiteY217" fmla="*/ 810919 h 1334092"/>
                <a:gd name="connsiteX218" fmla="*/ 416243 w 1216247"/>
                <a:gd name="connsiteY218" fmla="*/ 798648 h 1334092"/>
                <a:gd name="connsiteX219" fmla="*/ 411766 w 1216247"/>
                <a:gd name="connsiteY219" fmla="*/ 793036 h 1334092"/>
                <a:gd name="connsiteX220" fmla="*/ 383857 w 1216247"/>
                <a:gd name="connsiteY220" fmla="*/ 780956 h 1334092"/>
                <a:gd name="connsiteX221" fmla="*/ 349282 w 1216247"/>
                <a:gd name="connsiteY221" fmla="*/ 773156 h 1334092"/>
                <a:gd name="connsiteX222" fmla="*/ 335566 w 1216247"/>
                <a:gd name="connsiteY222" fmla="*/ 763739 h 1334092"/>
                <a:gd name="connsiteX223" fmla="*/ 332327 w 1216247"/>
                <a:gd name="connsiteY223" fmla="*/ 759743 h 1334092"/>
                <a:gd name="connsiteX224" fmla="*/ 337661 w 1216247"/>
                <a:gd name="connsiteY224" fmla="*/ 746616 h 1334092"/>
                <a:gd name="connsiteX225" fmla="*/ 324517 w 1216247"/>
                <a:gd name="connsiteY225" fmla="*/ 718270 h 1334092"/>
                <a:gd name="connsiteX226" fmla="*/ 326803 w 1216247"/>
                <a:gd name="connsiteY226" fmla="*/ 711611 h 1334092"/>
                <a:gd name="connsiteX227" fmla="*/ 332232 w 1216247"/>
                <a:gd name="connsiteY227" fmla="*/ 709329 h 1334092"/>
                <a:gd name="connsiteX228" fmla="*/ 341566 w 1216247"/>
                <a:gd name="connsiteY228" fmla="*/ 684311 h 1334092"/>
                <a:gd name="connsiteX229" fmla="*/ 347949 w 1216247"/>
                <a:gd name="connsiteY229" fmla="*/ 676036 h 1334092"/>
                <a:gd name="connsiteX230" fmla="*/ 351187 w 1216247"/>
                <a:gd name="connsiteY230" fmla="*/ 666809 h 1334092"/>
                <a:gd name="connsiteX231" fmla="*/ 348234 w 1216247"/>
                <a:gd name="connsiteY231" fmla="*/ 657487 h 1334092"/>
                <a:gd name="connsiteX232" fmla="*/ 350044 w 1216247"/>
                <a:gd name="connsiteY232" fmla="*/ 649782 h 1334092"/>
                <a:gd name="connsiteX233" fmla="*/ 365856 w 1216247"/>
                <a:gd name="connsiteY233" fmla="*/ 609069 h 1334092"/>
                <a:gd name="connsiteX234" fmla="*/ 386334 w 1216247"/>
                <a:gd name="connsiteY234" fmla="*/ 580723 h 1334092"/>
                <a:gd name="connsiteX235" fmla="*/ 385667 w 1216247"/>
                <a:gd name="connsiteY235" fmla="*/ 575872 h 1334092"/>
                <a:gd name="connsiteX236" fmla="*/ 318421 w 1216247"/>
                <a:gd name="connsiteY236" fmla="*/ 552186 h 1334092"/>
                <a:gd name="connsiteX237" fmla="*/ 310610 w 1216247"/>
                <a:gd name="connsiteY237" fmla="*/ 558559 h 1334092"/>
                <a:gd name="connsiteX238" fmla="*/ 298990 w 1216247"/>
                <a:gd name="connsiteY238" fmla="*/ 577108 h 1334092"/>
                <a:gd name="connsiteX239" fmla="*/ 283655 w 1216247"/>
                <a:gd name="connsiteY239" fmla="*/ 590425 h 1334092"/>
                <a:gd name="connsiteX240" fmla="*/ 278035 w 1216247"/>
                <a:gd name="connsiteY240" fmla="*/ 588618 h 1334092"/>
                <a:gd name="connsiteX241" fmla="*/ 269843 w 1216247"/>
                <a:gd name="connsiteY241" fmla="*/ 571686 h 1334092"/>
                <a:gd name="connsiteX242" fmla="*/ 250412 w 1216247"/>
                <a:gd name="connsiteY242" fmla="*/ 573779 h 1334092"/>
                <a:gd name="connsiteX243" fmla="*/ 243935 w 1216247"/>
                <a:gd name="connsiteY243" fmla="*/ 568547 h 1334092"/>
                <a:gd name="connsiteX244" fmla="*/ 239554 w 1216247"/>
                <a:gd name="connsiteY244" fmla="*/ 546003 h 1334092"/>
                <a:gd name="connsiteX245" fmla="*/ 238983 w 1216247"/>
                <a:gd name="connsiteY245" fmla="*/ 507859 h 1334092"/>
                <a:gd name="connsiteX246" fmla="*/ 250127 w 1216247"/>
                <a:gd name="connsiteY246" fmla="*/ 500630 h 1334092"/>
                <a:gd name="connsiteX247" fmla="*/ 265462 w 1216247"/>
                <a:gd name="connsiteY247" fmla="*/ 509381 h 1334092"/>
                <a:gd name="connsiteX248" fmla="*/ 279749 w 1216247"/>
                <a:gd name="connsiteY248" fmla="*/ 485791 h 1334092"/>
                <a:gd name="connsiteX249" fmla="*/ 275177 w 1216247"/>
                <a:gd name="connsiteY249" fmla="*/ 475137 h 1334092"/>
                <a:gd name="connsiteX250" fmla="*/ 254032 w 1216247"/>
                <a:gd name="connsiteY250" fmla="*/ 463532 h 1334092"/>
                <a:gd name="connsiteX251" fmla="*/ 246316 w 1216247"/>
                <a:gd name="connsiteY251" fmla="*/ 455637 h 1334092"/>
                <a:gd name="connsiteX252" fmla="*/ 244793 w 1216247"/>
                <a:gd name="connsiteY252" fmla="*/ 447551 h 1334092"/>
                <a:gd name="connsiteX253" fmla="*/ 248221 w 1216247"/>
                <a:gd name="connsiteY253" fmla="*/ 439656 h 1334092"/>
                <a:gd name="connsiteX254" fmla="*/ 240506 w 1216247"/>
                <a:gd name="connsiteY254" fmla="*/ 433949 h 1334092"/>
                <a:gd name="connsiteX255" fmla="*/ 232220 w 1216247"/>
                <a:gd name="connsiteY255" fmla="*/ 435756 h 1334092"/>
                <a:gd name="connsiteX256" fmla="*/ 230696 w 1216247"/>
                <a:gd name="connsiteY256" fmla="*/ 432903 h 1334092"/>
                <a:gd name="connsiteX257" fmla="*/ 242411 w 1216247"/>
                <a:gd name="connsiteY257" fmla="*/ 425673 h 1334092"/>
                <a:gd name="connsiteX258" fmla="*/ 242507 w 1216247"/>
                <a:gd name="connsiteY258" fmla="*/ 408646 h 1334092"/>
                <a:gd name="connsiteX259" fmla="*/ 223171 w 1216247"/>
                <a:gd name="connsiteY259" fmla="*/ 411690 h 1334092"/>
                <a:gd name="connsiteX260" fmla="*/ 211836 w 1216247"/>
                <a:gd name="connsiteY260" fmla="*/ 407980 h 1334092"/>
                <a:gd name="connsiteX261" fmla="*/ 209265 w 1216247"/>
                <a:gd name="connsiteY261" fmla="*/ 417683 h 1334092"/>
                <a:gd name="connsiteX262" fmla="*/ 200883 w 1216247"/>
                <a:gd name="connsiteY262" fmla="*/ 426624 h 1334092"/>
                <a:gd name="connsiteX263" fmla="*/ 200120 w 1216247"/>
                <a:gd name="connsiteY263" fmla="*/ 434615 h 1334092"/>
                <a:gd name="connsiteX264" fmla="*/ 190881 w 1216247"/>
                <a:gd name="connsiteY264" fmla="*/ 441749 h 1334092"/>
                <a:gd name="connsiteX265" fmla="*/ 184213 w 1216247"/>
                <a:gd name="connsiteY265" fmla="*/ 466100 h 1334092"/>
                <a:gd name="connsiteX266" fmla="*/ 184213 w 1216247"/>
                <a:gd name="connsiteY266" fmla="*/ 466100 h 1334092"/>
                <a:gd name="connsiteX267" fmla="*/ 170402 w 1216247"/>
                <a:gd name="connsiteY267" fmla="*/ 457063 h 1334092"/>
                <a:gd name="connsiteX268" fmla="*/ 162496 w 1216247"/>
                <a:gd name="connsiteY268" fmla="*/ 460488 h 1334092"/>
                <a:gd name="connsiteX269" fmla="*/ 142113 w 1216247"/>
                <a:gd name="connsiteY269" fmla="*/ 482651 h 1334092"/>
                <a:gd name="connsiteX270" fmla="*/ 126873 w 1216247"/>
                <a:gd name="connsiteY270" fmla="*/ 489595 h 1334092"/>
                <a:gd name="connsiteX271" fmla="*/ 108871 w 1216247"/>
                <a:gd name="connsiteY271" fmla="*/ 510808 h 1334092"/>
                <a:gd name="connsiteX272" fmla="*/ 85249 w 1216247"/>
                <a:gd name="connsiteY272" fmla="*/ 521747 h 1334092"/>
                <a:gd name="connsiteX273" fmla="*/ 72580 w 1216247"/>
                <a:gd name="connsiteY273" fmla="*/ 536491 h 1334092"/>
                <a:gd name="connsiteX274" fmla="*/ 67818 w 1216247"/>
                <a:gd name="connsiteY274" fmla="*/ 538584 h 1334092"/>
                <a:gd name="connsiteX275" fmla="*/ 59436 w 1216247"/>
                <a:gd name="connsiteY275" fmla="*/ 528310 h 1334092"/>
                <a:gd name="connsiteX276" fmla="*/ 48292 w 1216247"/>
                <a:gd name="connsiteY276" fmla="*/ 503674 h 1334092"/>
                <a:gd name="connsiteX277" fmla="*/ 50673 w 1216247"/>
                <a:gd name="connsiteY277" fmla="*/ 483888 h 1334092"/>
                <a:gd name="connsiteX278" fmla="*/ 56197 w 1216247"/>
                <a:gd name="connsiteY278" fmla="*/ 471522 h 1334092"/>
                <a:gd name="connsiteX279" fmla="*/ 59341 w 1216247"/>
                <a:gd name="connsiteY279" fmla="*/ 436707 h 1334092"/>
                <a:gd name="connsiteX280" fmla="*/ 65532 w 1216247"/>
                <a:gd name="connsiteY280" fmla="*/ 431571 h 1334092"/>
                <a:gd name="connsiteX281" fmla="*/ 68485 w 1216247"/>
                <a:gd name="connsiteY281" fmla="*/ 423390 h 1334092"/>
                <a:gd name="connsiteX282" fmla="*/ 91250 w 1216247"/>
                <a:gd name="connsiteY282" fmla="*/ 402844 h 1334092"/>
                <a:gd name="connsiteX283" fmla="*/ 95631 w 1216247"/>
                <a:gd name="connsiteY283" fmla="*/ 402844 h 1334092"/>
                <a:gd name="connsiteX284" fmla="*/ 108395 w 1216247"/>
                <a:gd name="connsiteY284" fmla="*/ 416066 h 1334092"/>
                <a:gd name="connsiteX285" fmla="*/ 122206 w 1216247"/>
                <a:gd name="connsiteY285" fmla="*/ 413878 h 1334092"/>
                <a:gd name="connsiteX286" fmla="*/ 124587 w 1216247"/>
                <a:gd name="connsiteY286" fmla="*/ 407885 h 1334092"/>
                <a:gd name="connsiteX287" fmla="*/ 119253 w 1216247"/>
                <a:gd name="connsiteY287" fmla="*/ 397897 h 1334092"/>
                <a:gd name="connsiteX288" fmla="*/ 125254 w 1216247"/>
                <a:gd name="connsiteY288" fmla="*/ 376875 h 1334092"/>
                <a:gd name="connsiteX289" fmla="*/ 142970 w 1216247"/>
                <a:gd name="connsiteY289" fmla="*/ 353475 h 1334092"/>
                <a:gd name="connsiteX290" fmla="*/ 118872 w 1216247"/>
                <a:gd name="connsiteY290" fmla="*/ 320943 h 1334092"/>
                <a:gd name="connsiteX291" fmla="*/ 99536 w 1216247"/>
                <a:gd name="connsiteY291" fmla="*/ 315046 h 1334092"/>
                <a:gd name="connsiteX292" fmla="*/ 91345 w 1216247"/>
                <a:gd name="connsiteY292" fmla="*/ 323512 h 1334092"/>
                <a:gd name="connsiteX293" fmla="*/ 78772 w 1216247"/>
                <a:gd name="connsiteY293" fmla="*/ 322941 h 1334092"/>
                <a:gd name="connsiteX294" fmla="*/ 66770 w 1216247"/>
                <a:gd name="connsiteY294" fmla="*/ 316663 h 1334092"/>
                <a:gd name="connsiteX295" fmla="*/ 49339 w 1216247"/>
                <a:gd name="connsiteY295" fmla="*/ 300397 h 1334092"/>
                <a:gd name="connsiteX296" fmla="*/ 52197 w 1216247"/>
                <a:gd name="connsiteY296" fmla="*/ 275094 h 1334092"/>
                <a:gd name="connsiteX297" fmla="*/ 49339 w 1216247"/>
                <a:gd name="connsiteY297" fmla="*/ 267960 h 1334092"/>
                <a:gd name="connsiteX298" fmla="*/ 41243 w 1216247"/>
                <a:gd name="connsiteY298" fmla="*/ 266343 h 1334092"/>
                <a:gd name="connsiteX299" fmla="*/ 41243 w 1216247"/>
                <a:gd name="connsiteY299" fmla="*/ 266343 h 1334092"/>
                <a:gd name="connsiteX300" fmla="*/ 40005 w 1216247"/>
                <a:gd name="connsiteY300" fmla="*/ 234477 h 1334092"/>
                <a:gd name="connsiteX301" fmla="*/ 27337 w 1216247"/>
                <a:gd name="connsiteY301" fmla="*/ 232384 h 1334092"/>
                <a:gd name="connsiteX302" fmla="*/ 18860 w 1216247"/>
                <a:gd name="connsiteY302" fmla="*/ 200899 h 1334092"/>
                <a:gd name="connsiteX303" fmla="*/ 20860 w 1216247"/>
                <a:gd name="connsiteY303" fmla="*/ 192813 h 1334092"/>
                <a:gd name="connsiteX304" fmla="*/ 32861 w 1216247"/>
                <a:gd name="connsiteY304" fmla="*/ 192813 h 1334092"/>
                <a:gd name="connsiteX305" fmla="*/ 32385 w 1216247"/>
                <a:gd name="connsiteY305" fmla="*/ 186155 h 1334092"/>
                <a:gd name="connsiteX306" fmla="*/ 42386 w 1216247"/>
                <a:gd name="connsiteY306" fmla="*/ 186630 h 1334092"/>
                <a:gd name="connsiteX307" fmla="*/ 45149 w 1216247"/>
                <a:gd name="connsiteY307" fmla="*/ 178830 h 1334092"/>
                <a:gd name="connsiteX308" fmla="*/ 61436 w 1216247"/>
                <a:gd name="connsiteY308" fmla="*/ 171316 h 1334092"/>
                <a:gd name="connsiteX309" fmla="*/ 50102 w 1216247"/>
                <a:gd name="connsiteY309" fmla="*/ 160757 h 1334092"/>
                <a:gd name="connsiteX310" fmla="*/ 49721 w 1216247"/>
                <a:gd name="connsiteY310" fmla="*/ 156191 h 1334092"/>
                <a:gd name="connsiteX311" fmla="*/ 45434 w 1216247"/>
                <a:gd name="connsiteY311" fmla="*/ 157333 h 1334092"/>
                <a:gd name="connsiteX312" fmla="*/ 39814 w 1216247"/>
                <a:gd name="connsiteY312" fmla="*/ 150389 h 1334092"/>
                <a:gd name="connsiteX313" fmla="*/ 41053 w 1216247"/>
                <a:gd name="connsiteY313" fmla="*/ 138688 h 1334092"/>
                <a:gd name="connsiteX314" fmla="*/ 37719 w 1216247"/>
                <a:gd name="connsiteY314" fmla="*/ 136215 h 1334092"/>
                <a:gd name="connsiteX315" fmla="*/ 43244 w 1216247"/>
                <a:gd name="connsiteY315" fmla="*/ 131174 h 1334092"/>
                <a:gd name="connsiteX316" fmla="*/ 32385 w 1216247"/>
                <a:gd name="connsiteY316" fmla="*/ 131174 h 1334092"/>
                <a:gd name="connsiteX317" fmla="*/ 28766 w 1216247"/>
                <a:gd name="connsiteY317" fmla="*/ 127559 h 1334092"/>
                <a:gd name="connsiteX318" fmla="*/ 31337 w 1216247"/>
                <a:gd name="connsiteY318" fmla="*/ 123564 h 1334092"/>
                <a:gd name="connsiteX319" fmla="*/ 52102 w 1216247"/>
                <a:gd name="connsiteY319" fmla="*/ 126037 h 1334092"/>
                <a:gd name="connsiteX320" fmla="*/ 56007 w 1216247"/>
                <a:gd name="connsiteY320" fmla="*/ 123469 h 1334092"/>
                <a:gd name="connsiteX321" fmla="*/ 58388 w 1216247"/>
                <a:gd name="connsiteY321" fmla="*/ 117096 h 1334092"/>
                <a:gd name="connsiteX322" fmla="*/ 55436 w 1216247"/>
                <a:gd name="connsiteY322" fmla="*/ 92840 h 1334092"/>
                <a:gd name="connsiteX323" fmla="*/ 65532 w 1216247"/>
                <a:gd name="connsiteY323" fmla="*/ 86086 h 1334092"/>
                <a:gd name="connsiteX324" fmla="*/ 89630 w 1216247"/>
                <a:gd name="connsiteY324" fmla="*/ 85610 h 1334092"/>
                <a:gd name="connsiteX325" fmla="*/ 78200 w 1216247"/>
                <a:gd name="connsiteY325" fmla="*/ 51747 h 1334092"/>
                <a:gd name="connsiteX326" fmla="*/ 72009 w 1216247"/>
                <a:gd name="connsiteY326" fmla="*/ 44803 h 1334092"/>
                <a:gd name="connsiteX327" fmla="*/ 29718 w 1216247"/>
                <a:gd name="connsiteY327" fmla="*/ 31676 h 1334092"/>
                <a:gd name="connsiteX328" fmla="*/ 7239 w 1216247"/>
                <a:gd name="connsiteY328" fmla="*/ 32056 h 1334092"/>
                <a:gd name="connsiteX329" fmla="*/ 2191 w 1216247"/>
                <a:gd name="connsiteY329" fmla="*/ 29583 h 1334092"/>
                <a:gd name="connsiteX330" fmla="*/ 0 w 1216247"/>
                <a:gd name="connsiteY330" fmla="*/ 20546 h 133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6247" h="1334092">
                  <a:moveTo>
                    <a:pt x="311944" y="248270"/>
                  </a:moveTo>
                  <a:lnTo>
                    <a:pt x="304991" y="267770"/>
                  </a:lnTo>
                  <a:lnTo>
                    <a:pt x="297180" y="277092"/>
                  </a:lnTo>
                  <a:lnTo>
                    <a:pt x="296037" y="262728"/>
                  </a:lnTo>
                  <a:lnTo>
                    <a:pt x="311944" y="248270"/>
                  </a:lnTo>
                  <a:close/>
                  <a:moveTo>
                    <a:pt x="241173" y="148201"/>
                  </a:moveTo>
                  <a:lnTo>
                    <a:pt x="257270" y="182160"/>
                  </a:lnTo>
                  <a:lnTo>
                    <a:pt x="252699" y="180828"/>
                  </a:lnTo>
                  <a:lnTo>
                    <a:pt x="243459" y="165798"/>
                  </a:lnTo>
                  <a:lnTo>
                    <a:pt x="241173" y="148201"/>
                  </a:lnTo>
                  <a:close/>
                  <a:moveTo>
                    <a:pt x="261081" y="158094"/>
                  </a:moveTo>
                  <a:lnTo>
                    <a:pt x="279178" y="181018"/>
                  </a:lnTo>
                  <a:lnTo>
                    <a:pt x="329946" y="227628"/>
                  </a:lnTo>
                  <a:lnTo>
                    <a:pt x="323755" y="256926"/>
                  </a:lnTo>
                  <a:lnTo>
                    <a:pt x="307467" y="296307"/>
                  </a:lnTo>
                  <a:lnTo>
                    <a:pt x="302514" y="300587"/>
                  </a:lnTo>
                  <a:lnTo>
                    <a:pt x="300800" y="280992"/>
                  </a:lnTo>
                  <a:lnTo>
                    <a:pt x="317659" y="248365"/>
                  </a:lnTo>
                  <a:lnTo>
                    <a:pt x="316421" y="235714"/>
                  </a:lnTo>
                  <a:lnTo>
                    <a:pt x="299752" y="220018"/>
                  </a:lnTo>
                  <a:lnTo>
                    <a:pt x="287464" y="200994"/>
                  </a:lnTo>
                  <a:lnTo>
                    <a:pt x="260509" y="171220"/>
                  </a:lnTo>
                  <a:lnTo>
                    <a:pt x="246412" y="136215"/>
                  </a:lnTo>
                  <a:lnTo>
                    <a:pt x="241935" y="137357"/>
                  </a:lnTo>
                  <a:lnTo>
                    <a:pt x="242697" y="129747"/>
                  </a:lnTo>
                  <a:lnTo>
                    <a:pt x="261081" y="158094"/>
                  </a:lnTo>
                  <a:close/>
                  <a:moveTo>
                    <a:pt x="0" y="20546"/>
                  </a:moveTo>
                  <a:lnTo>
                    <a:pt x="16954" y="10939"/>
                  </a:lnTo>
                  <a:lnTo>
                    <a:pt x="56579" y="8561"/>
                  </a:lnTo>
                  <a:lnTo>
                    <a:pt x="67151" y="10654"/>
                  </a:lnTo>
                  <a:lnTo>
                    <a:pt x="74104" y="16171"/>
                  </a:lnTo>
                  <a:lnTo>
                    <a:pt x="78010" y="14459"/>
                  </a:lnTo>
                  <a:lnTo>
                    <a:pt x="79438" y="20166"/>
                  </a:lnTo>
                  <a:lnTo>
                    <a:pt x="98298" y="15981"/>
                  </a:lnTo>
                  <a:lnTo>
                    <a:pt x="96298" y="9417"/>
                  </a:lnTo>
                  <a:lnTo>
                    <a:pt x="100108" y="2759"/>
                  </a:lnTo>
                  <a:lnTo>
                    <a:pt x="124301" y="0"/>
                  </a:lnTo>
                  <a:lnTo>
                    <a:pt x="131159" y="12366"/>
                  </a:lnTo>
                  <a:lnTo>
                    <a:pt x="142113" y="16076"/>
                  </a:lnTo>
                  <a:lnTo>
                    <a:pt x="157067" y="27490"/>
                  </a:lnTo>
                  <a:lnTo>
                    <a:pt x="169926" y="29107"/>
                  </a:lnTo>
                  <a:lnTo>
                    <a:pt x="181356" y="39095"/>
                  </a:lnTo>
                  <a:lnTo>
                    <a:pt x="185356" y="49939"/>
                  </a:lnTo>
                  <a:lnTo>
                    <a:pt x="199834" y="65539"/>
                  </a:lnTo>
                  <a:lnTo>
                    <a:pt x="218884" y="52222"/>
                  </a:lnTo>
                  <a:lnTo>
                    <a:pt x="218884" y="52222"/>
                  </a:lnTo>
                  <a:lnTo>
                    <a:pt x="224885" y="103303"/>
                  </a:lnTo>
                  <a:lnTo>
                    <a:pt x="240697" y="146489"/>
                  </a:lnTo>
                  <a:lnTo>
                    <a:pt x="239554" y="156191"/>
                  </a:lnTo>
                  <a:lnTo>
                    <a:pt x="235744" y="158284"/>
                  </a:lnTo>
                  <a:lnTo>
                    <a:pt x="241649" y="171125"/>
                  </a:lnTo>
                  <a:lnTo>
                    <a:pt x="245745" y="202135"/>
                  </a:lnTo>
                  <a:lnTo>
                    <a:pt x="253651" y="210982"/>
                  </a:lnTo>
                  <a:lnTo>
                    <a:pt x="254413" y="221540"/>
                  </a:lnTo>
                  <a:lnTo>
                    <a:pt x="272034" y="252550"/>
                  </a:lnTo>
                  <a:lnTo>
                    <a:pt x="286417" y="249316"/>
                  </a:lnTo>
                  <a:lnTo>
                    <a:pt x="291370" y="256450"/>
                  </a:lnTo>
                  <a:lnTo>
                    <a:pt x="287750" y="268816"/>
                  </a:lnTo>
                  <a:lnTo>
                    <a:pt x="292513" y="285367"/>
                  </a:lnTo>
                  <a:lnTo>
                    <a:pt x="301943" y="292977"/>
                  </a:lnTo>
                  <a:lnTo>
                    <a:pt x="302609" y="303631"/>
                  </a:lnTo>
                  <a:lnTo>
                    <a:pt x="307467" y="305248"/>
                  </a:lnTo>
                  <a:lnTo>
                    <a:pt x="314516" y="332834"/>
                  </a:lnTo>
                  <a:lnTo>
                    <a:pt x="359188" y="427385"/>
                  </a:lnTo>
                  <a:lnTo>
                    <a:pt x="365284" y="455351"/>
                  </a:lnTo>
                  <a:lnTo>
                    <a:pt x="372809" y="468288"/>
                  </a:lnTo>
                  <a:lnTo>
                    <a:pt x="412623" y="507479"/>
                  </a:lnTo>
                  <a:lnTo>
                    <a:pt x="419386" y="519084"/>
                  </a:lnTo>
                  <a:lnTo>
                    <a:pt x="475679" y="579772"/>
                  </a:lnTo>
                  <a:lnTo>
                    <a:pt x="508635" y="621245"/>
                  </a:lnTo>
                  <a:lnTo>
                    <a:pt x="514731" y="634372"/>
                  </a:lnTo>
                  <a:lnTo>
                    <a:pt x="539592" y="661862"/>
                  </a:lnTo>
                  <a:lnTo>
                    <a:pt x="550545" y="693062"/>
                  </a:lnTo>
                  <a:lnTo>
                    <a:pt x="551593" y="712087"/>
                  </a:lnTo>
                  <a:lnTo>
                    <a:pt x="557689" y="722170"/>
                  </a:lnTo>
                  <a:lnTo>
                    <a:pt x="556736" y="732729"/>
                  </a:lnTo>
                  <a:lnTo>
                    <a:pt x="571215" y="752990"/>
                  </a:lnTo>
                  <a:lnTo>
                    <a:pt x="569500" y="770112"/>
                  </a:lnTo>
                  <a:lnTo>
                    <a:pt x="575882" y="795224"/>
                  </a:lnTo>
                  <a:lnTo>
                    <a:pt x="592264" y="807780"/>
                  </a:lnTo>
                  <a:lnTo>
                    <a:pt x="603885" y="812156"/>
                  </a:lnTo>
                  <a:lnTo>
                    <a:pt x="605504" y="818814"/>
                  </a:lnTo>
                  <a:lnTo>
                    <a:pt x="614934" y="823095"/>
                  </a:lnTo>
                  <a:lnTo>
                    <a:pt x="624078" y="836031"/>
                  </a:lnTo>
                  <a:lnTo>
                    <a:pt x="621125" y="842215"/>
                  </a:lnTo>
                  <a:lnTo>
                    <a:pt x="623125" y="850776"/>
                  </a:lnTo>
                  <a:lnTo>
                    <a:pt x="630364" y="857054"/>
                  </a:lnTo>
                  <a:lnTo>
                    <a:pt x="653320" y="860288"/>
                  </a:lnTo>
                  <a:lnTo>
                    <a:pt x="656177" y="884259"/>
                  </a:lnTo>
                  <a:lnTo>
                    <a:pt x="662559" y="901095"/>
                  </a:lnTo>
                  <a:lnTo>
                    <a:pt x="670750" y="909942"/>
                  </a:lnTo>
                  <a:lnTo>
                    <a:pt x="704279" y="926018"/>
                  </a:lnTo>
                  <a:lnTo>
                    <a:pt x="704374" y="932866"/>
                  </a:lnTo>
                  <a:lnTo>
                    <a:pt x="684943" y="920025"/>
                  </a:lnTo>
                  <a:lnTo>
                    <a:pt x="675704" y="919264"/>
                  </a:lnTo>
                  <a:lnTo>
                    <a:pt x="675132" y="922117"/>
                  </a:lnTo>
                  <a:lnTo>
                    <a:pt x="679609" y="923544"/>
                  </a:lnTo>
                  <a:lnTo>
                    <a:pt x="679609" y="929727"/>
                  </a:lnTo>
                  <a:lnTo>
                    <a:pt x="686752" y="932771"/>
                  </a:lnTo>
                  <a:lnTo>
                    <a:pt x="689706" y="938573"/>
                  </a:lnTo>
                  <a:lnTo>
                    <a:pt x="688562" y="940857"/>
                  </a:lnTo>
                  <a:lnTo>
                    <a:pt x="682180" y="937717"/>
                  </a:lnTo>
                  <a:lnTo>
                    <a:pt x="678942" y="940476"/>
                  </a:lnTo>
                  <a:lnTo>
                    <a:pt x="680561" y="945232"/>
                  </a:lnTo>
                  <a:lnTo>
                    <a:pt x="691705" y="943996"/>
                  </a:lnTo>
                  <a:lnTo>
                    <a:pt x="691039" y="937717"/>
                  </a:lnTo>
                  <a:lnTo>
                    <a:pt x="699707" y="935149"/>
                  </a:lnTo>
                  <a:lnTo>
                    <a:pt x="705708" y="938003"/>
                  </a:lnTo>
                  <a:lnTo>
                    <a:pt x="707803" y="926683"/>
                  </a:lnTo>
                  <a:lnTo>
                    <a:pt x="724948" y="937813"/>
                  </a:lnTo>
                  <a:lnTo>
                    <a:pt x="750761" y="944852"/>
                  </a:lnTo>
                  <a:lnTo>
                    <a:pt x="841534" y="947135"/>
                  </a:lnTo>
                  <a:lnTo>
                    <a:pt x="870109" y="969488"/>
                  </a:lnTo>
                  <a:lnTo>
                    <a:pt x="875633" y="980618"/>
                  </a:lnTo>
                  <a:lnTo>
                    <a:pt x="896684" y="986420"/>
                  </a:lnTo>
                  <a:lnTo>
                    <a:pt x="928402" y="989274"/>
                  </a:lnTo>
                  <a:lnTo>
                    <a:pt x="933259" y="993364"/>
                  </a:lnTo>
                  <a:lnTo>
                    <a:pt x="938689" y="1010867"/>
                  </a:lnTo>
                  <a:lnTo>
                    <a:pt x="945928" y="1018191"/>
                  </a:lnTo>
                  <a:lnTo>
                    <a:pt x="947166" y="1024564"/>
                  </a:lnTo>
                  <a:lnTo>
                    <a:pt x="973836" y="1051104"/>
                  </a:lnTo>
                  <a:lnTo>
                    <a:pt x="979170" y="1073838"/>
                  </a:lnTo>
                  <a:lnTo>
                    <a:pt x="1004602" y="1086013"/>
                  </a:lnTo>
                  <a:lnTo>
                    <a:pt x="1040702" y="1082304"/>
                  </a:lnTo>
                  <a:lnTo>
                    <a:pt x="1109949" y="1065182"/>
                  </a:lnTo>
                  <a:lnTo>
                    <a:pt x="1109949" y="1065182"/>
                  </a:lnTo>
                  <a:lnTo>
                    <a:pt x="1091946" y="1073648"/>
                  </a:lnTo>
                  <a:lnTo>
                    <a:pt x="1113568" y="1077357"/>
                  </a:lnTo>
                  <a:lnTo>
                    <a:pt x="1111282" y="1080116"/>
                  </a:lnTo>
                  <a:lnTo>
                    <a:pt x="1102519" y="1075265"/>
                  </a:lnTo>
                  <a:lnTo>
                    <a:pt x="1094327" y="1083540"/>
                  </a:lnTo>
                  <a:lnTo>
                    <a:pt x="1099185" y="1087345"/>
                  </a:lnTo>
                  <a:lnTo>
                    <a:pt x="1100328" y="1114265"/>
                  </a:lnTo>
                  <a:lnTo>
                    <a:pt x="1105662" y="1128248"/>
                  </a:lnTo>
                  <a:lnTo>
                    <a:pt x="1105472" y="1156975"/>
                  </a:lnTo>
                  <a:lnTo>
                    <a:pt x="1115568" y="1166107"/>
                  </a:lnTo>
                  <a:lnTo>
                    <a:pt x="1128808" y="1169817"/>
                  </a:lnTo>
                  <a:lnTo>
                    <a:pt x="1142524" y="1189126"/>
                  </a:lnTo>
                  <a:lnTo>
                    <a:pt x="1153573" y="1189507"/>
                  </a:lnTo>
                  <a:lnTo>
                    <a:pt x="1157574" y="1195024"/>
                  </a:lnTo>
                  <a:lnTo>
                    <a:pt x="1181481" y="1204251"/>
                  </a:lnTo>
                  <a:lnTo>
                    <a:pt x="1185672" y="1208817"/>
                  </a:lnTo>
                  <a:lnTo>
                    <a:pt x="1196245" y="1238114"/>
                  </a:lnTo>
                  <a:lnTo>
                    <a:pt x="1197864" y="1250005"/>
                  </a:lnTo>
                  <a:lnTo>
                    <a:pt x="1194245" y="1259517"/>
                  </a:lnTo>
                  <a:lnTo>
                    <a:pt x="1197864" y="1280444"/>
                  </a:lnTo>
                  <a:lnTo>
                    <a:pt x="1216247" y="1287673"/>
                  </a:lnTo>
                  <a:lnTo>
                    <a:pt x="1216247" y="1287673"/>
                  </a:lnTo>
                  <a:lnTo>
                    <a:pt x="1180815" y="1315164"/>
                  </a:lnTo>
                  <a:lnTo>
                    <a:pt x="1162241" y="1323344"/>
                  </a:lnTo>
                  <a:lnTo>
                    <a:pt x="1153287" y="1334093"/>
                  </a:lnTo>
                  <a:lnTo>
                    <a:pt x="1153287" y="1334093"/>
                  </a:lnTo>
                  <a:lnTo>
                    <a:pt x="881158" y="1317447"/>
                  </a:lnTo>
                  <a:lnTo>
                    <a:pt x="884301" y="1304415"/>
                  </a:lnTo>
                  <a:lnTo>
                    <a:pt x="878205" y="1298993"/>
                  </a:lnTo>
                  <a:lnTo>
                    <a:pt x="878300" y="1289576"/>
                  </a:lnTo>
                  <a:lnTo>
                    <a:pt x="845439" y="1263132"/>
                  </a:lnTo>
                  <a:lnTo>
                    <a:pt x="813435" y="1221183"/>
                  </a:lnTo>
                  <a:lnTo>
                    <a:pt x="815626" y="1210434"/>
                  </a:lnTo>
                  <a:lnTo>
                    <a:pt x="829818" y="1204156"/>
                  </a:lnTo>
                  <a:lnTo>
                    <a:pt x="831532" y="1197687"/>
                  </a:lnTo>
                  <a:lnTo>
                    <a:pt x="818483" y="1189697"/>
                  </a:lnTo>
                  <a:lnTo>
                    <a:pt x="814483" y="1189126"/>
                  </a:lnTo>
                  <a:lnTo>
                    <a:pt x="802957" y="1199400"/>
                  </a:lnTo>
                  <a:lnTo>
                    <a:pt x="768096" y="1208151"/>
                  </a:lnTo>
                  <a:lnTo>
                    <a:pt x="739426" y="1228222"/>
                  </a:lnTo>
                  <a:lnTo>
                    <a:pt x="712089" y="1229744"/>
                  </a:lnTo>
                  <a:lnTo>
                    <a:pt x="700088" y="1236022"/>
                  </a:lnTo>
                  <a:lnTo>
                    <a:pt x="681418" y="1230504"/>
                  </a:lnTo>
                  <a:lnTo>
                    <a:pt x="660654" y="1188365"/>
                  </a:lnTo>
                  <a:lnTo>
                    <a:pt x="662274" y="1177236"/>
                  </a:lnTo>
                  <a:lnTo>
                    <a:pt x="659035" y="1170387"/>
                  </a:lnTo>
                  <a:lnTo>
                    <a:pt x="665988" y="1163919"/>
                  </a:lnTo>
                  <a:lnTo>
                    <a:pt x="675418" y="1139377"/>
                  </a:lnTo>
                  <a:lnTo>
                    <a:pt x="683133" y="1128818"/>
                  </a:lnTo>
                  <a:lnTo>
                    <a:pt x="685229" y="1116928"/>
                  </a:lnTo>
                  <a:lnTo>
                    <a:pt x="675704" y="1080877"/>
                  </a:lnTo>
                  <a:lnTo>
                    <a:pt x="670750" y="1076692"/>
                  </a:lnTo>
                  <a:lnTo>
                    <a:pt x="651415" y="1072126"/>
                  </a:lnTo>
                  <a:lnTo>
                    <a:pt x="640461" y="1073933"/>
                  </a:lnTo>
                  <a:lnTo>
                    <a:pt x="626840" y="1068987"/>
                  </a:lnTo>
                  <a:lnTo>
                    <a:pt x="603314" y="1076501"/>
                  </a:lnTo>
                  <a:lnTo>
                    <a:pt x="596646" y="1073172"/>
                  </a:lnTo>
                  <a:lnTo>
                    <a:pt x="601694" y="1064611"/>
                  </a:lnTo>
                  <a:lnTo>
                    <a:pt x="588550" y="1063755"/>
                  </a:lnTo>
                  <a:lnTo>
                    <a:pt x="578834" y="1045777"/>
                  </a:lnTo>
                  <a:lnTo>
                    <a:pt x="565595" y="1038072"/>
                  </a:lnTo>
                  <a:lnTo>
                    <a:pt x="553117" y="1041687"/>
                  </a:lnTo>
                  <a:lnTo>
                    <a:pt x="534448" y="1026847"/>
                  </a:lnTo>
                  <a:lnTo>
                    <a:pt x="528352" y="1018286"/>
                  </a:lnTo>
                  <a:lnTo>
                    <a:pt x="522637" y="992223"/>
                  </a:lnTo>
                  <a:lnTo>
                    <a:pt x="528161" y="980142"/>
                  </a:lnTo>
                  <a:lnTo>
                    <a:pt x="518636" y="976813"/>
                  </a:lnTo>
                  <a:lnTo>
                    <a:pt x="507682" y="965874"/>
                  </a:lnTo>
                  <a:lnTo>
                    <a:pt x="501491" y="971676"/>
                  </a:lnTo>
                  <a:lnTo>
                    <a:pt x="501015" y="979857"/>
                  </a:lnTo>
                  <a:lnTo>
                    <a:pt x="505777" y="986896"/>
                  </a:lnTo>
                  <a:lnTo>
                    <a:pt x="502920" y="996028"/>
                  </a:lnTo>
                  <a:lnTo>
                    <a:pt x="491776" y="1016764"/>
                  </a:lnTo>
                  <a:lnTo>
                    <a:pt x="491776" y="1016764"/>
                  </a:lnTo>
                  <a:lnTo>
                    <a:pt x="474155" y="996123"/>
                  </a:lnTo>
                  <a:lnTo>
                    <a:pt x="449580" y="988323"/>
                  </a:lnTo>
                  <a:lnTo>
                    <a:pt x="436340" y="995933"/>
                  </a:lnTo>
                  <a:lnTo>
                    <a:pt x="427196" y="1005920"/>
                  </a:lnTo>
                  <a:lnTo>
                    <a:pt x="413575" y="1004969"/>
                  </a:lnTo>
                  <a:lnTo>
                    <a:pt x="395859" y="975196"/>
                  </a:lnTo>
                  <a:lnTo>
                    <a:pt x="397478" y="968062"/>
                  </a:lnTo>
                  <a:lnTo>
                    <a:pt x="361188" y="957408"/>
                  </a:lnTo>
                  <a:lnTo>
                    <a:pt x="353092" y="950559"/>
                  </a:lnTo>
                  <a:lnTo>
                    <a:pt x="349663" y="939905"/>
                  </a:lnTo>
                  <a:lnTo>
                    <a:pt x="349663" y="911559"/>
                  </a:lnTo>
                  <a:lnTo>
                    <a:pt x="367379" y="888634"/>
                  </a:lnTo>
                  <a:lnTo>
                    <a:pt x="368046" y="883403"/>
                  </a:lnTo>
                  <a:lnTo>
                    <a:pt x="363093" y="825188"/>
                  </a:lnTo>
                  <a:lnTo>
                    <a:pt x="364807" y="816627"/>
                  </a:lnTo>
                  <a:lnTo>
                    <a:pt x="410718" y="818719"/>
                  </a:lnTo>
                  <a:lnTo>
                    <a:pt x="415766" y="817578"/>
                  </a:lnTo>
                  <a:lnTo>
                    <a:pt x="417290" y="810919"/>
                  </a:lnTo>
                  <a:lnTo>
                    <a:pt x="416243" y="798648"/>
                  </a:lnTo>
                  <a:lnTo>
                    <a:pt x="411766" y="793036"/>
                  </a:lnTo>
                  <a:lnTo>
                    <a:pt x="383857" y="780956"/>
                  </a:lnTo>
                  <a:lnTo>
                    <a:pt x="349282" y="773156"/>
                  </a:lnTo>
                  <a:lnTo>
                    <a:pt x="335566" y="763739"/>
                  </a:lnTo>
                  <a:lnTo>
                    <a:pt x="332327" y="759743"/>
                  </a:lnTo>
                  <a:lnTo>
                    <a:pt x="337661" y="746616"/>
                  </a:lnTo>
                  <a:lnTo>
                    <a:pt x="324517" y="718270"/>
                  </a:lnTo>
                  <a:lnTo>
                    <a:pt x="326803" y="711611"/>
                  </a:lnTo>
                  <a:lnTo>
                    <a:pt x="332232" y="709329"/>
                  </a:lnTo>
                  <a:lnTo>
                    <a:pt x="341566" y="684311"/>
                  </a:lnTo>
                  <a:lnTo>
                    <a:pt x="347949" y="676036"/>
                  </a:lnTo>
                  <a:lnTo>
                    <a:pt x="351187" y="666809"/>
                  </a:lnTo>
                  <a:lnTo>
                    <a:pt x="348234" y="657487"/>
                  </a:lnTo>
                  <a:lnTo>
                    <a:pt x="350044" y="649782"/>
                  </a:lnTo>
                  <a:lnTo>
                    <a:pt x="365856" y="609069"/>
                  </a:lnTo>
                  <a:lnTo>
                    <a:pt x="386334" y="580723"/>
                  </a:lnTo>
                  <a:lnTo>
                    <a:pt x="385667" y="575872"/>
                  </a:lnTo>
                  <a:lnTo>
                    <a:pt x="318421" y="552186"/>
                  </a:lnTo>
                  <a:lnTo>
                    <a:pt x="310610" y="558559"/>
                  </a:lnTo>
                  <a:lnTo>
                    <a:pt x="298990" y="577108"/>
                  </a:lnTo>
                  <a:lnTo>
                    <a:pt x="283655" y="590425"/>
                  </a:lnTo>
                  <a:lnTo>
                    <a:pt x="278035" y="588618"/>
                  </a:lnTo>
                  <a:lnTo>
                    <a:pt x="269843" y="571686"/>
                  </a:lnTo>
                  <a:lnTo>
                    <a:pt x="250412" y="573779"/>
                  </a:lnTo>
                  <a:lnTo>
                    <a:pt x="243935" y="568547"/>
                  </a:lnTo>
                  <a:lnTo>
                    <a:pt x="239554" y="546003"/>
                  </a:lnTo>
                  <a:lnTo>
                    <a:pt x="238983" y="507859"/>
                  </a:lnTo>
                  <a:lnTo>
                    <a:pt x="250127" y="500630"/>
                  </a:lnTo>
                  <a:lnTo>
                    <a:pt x="265462" y="509381"/>
                  </a:lnTo>
                  <a:lnTo>
                    <a:pt x="279749" y="485791"/>
                  </a:lnTo>
                  <a:lnTo>
                    <a:pt x="275177" y="475137"/>
                  </a:lnTo>
                  <a:lnTo>
                    <a:pt x="254032" y="463532"/>
                  </a:lnTo>
                  <a:lnTo>
                    <a:pt x="246316" y="455637"/>
                  </a:lnTo>
                  <a:lnTo>
                    <a:pt x="244793" y="447551"/>
                  </a:lnTo>
                  <a:lnTo>
                    <a:pt x="248221" y="439656"/>
                  </a:lnTo>
                  <a:lnTo>
                    <a:pt x="240506" y="433949"/>
                  </a:lnTo>
                  <a:lnTo>
                    <a:pt x="232220" y="435756"/>
                  </a:lnTo>
                  <a:lnTo>
                    <a:pt x="230696" y="432903"/>
                  </a:lnTo>
                  <a:lnTo>
                    <a:pt x="242411" y="425673"/>
                  </a:lnTo>
                  <a:lnTo>
                    <a:pt x="242507" y="408646"/>
                  </a:lnTo>
                  <a:lnTo>
                    <a:pt x="223171" y="411690"/>
                  </a:lnTo>
                  <a:lnTo>
                    <a:pt x="211836" y="407980"/>
                  </a:lnTo>
                  <a:lnTo>
                    <a:pt x="209265" y="417683"/>
                  </a:lnTo>
                  <a:lnTo>
                    <a:pt x="200883" y="426624"/>
                  </a:lnTo>
                  <a:lnTo>
                    <a:pt x="200120" y="434615"/>
                  </a:lnTo>
                  <a:lnTo>
                    <a:pt x="190881" y="441749"/>
                  </a:lnTo>
                  <a:lnTo>
                    <a:pt x="184213" y="466100"/>
                  </a:lnTo>
                  <a:lnTo>
                    <a:pt x="184213" y="466100"/>
                  </a:lnTo>
                  <a:lnTo>
                    <a:pt x="170402" y="457063"/>
                  </a:lnTo>
                  <a:lnTo>
                    <a:pt x="162496" y="460488"/>
                  </a:lnTo>
                  <a:lnTo>
                    <a:pt x="142113" y="482651"/>
                  </a:lnTo>
                  <a:lnTo>
                    <a:pt x="126873" y="489595"/>
                  </a:lnTo>
                  <a:lnTo>
                    <a:pt x="108871" y="510808"/>
                  </a:lnTo>
                  <a:lnTo>
                    <a:pt x="85249" y="521747"/>
                  </a:lnTo>
                  <a:lnTo>
                    <a:pt x="72580" y="536491"/>
                  </a:lnTo>
                  <a:lnTo>
                    <a:pt x="67818" y="538584"/>
                  </a:lnTo>
                  <a:lnTo>
                    <a:pt x="59436" y="528310"/>
                  </a:lnTo>
                  <a:lnTo>
                    <a:pt x="48292" y="503674"/>
                  </a:lnTo>
                  <a:lnTo>
                    <a:pt x="50673" y="483888"/>
                  </a:lnTo>
                  <a:lnTo>
                    <a:pt x="56197" y="471522"/>
                  </a:lnTo>
                  <a:lnTo>
                    <a:pt x="59341" y="436707"/>
                  </a:lnTo>
                  <a:lnTo>
                    <a:pt x="65532" y="431571"/>
                  </a:lnTo>
                  <a:lnTo>
                    <a:pt x="68485" y="423390"/>
                  </a:lnTo>
                  <a:lnTo>
                    <a:pt x="91250" y="402844"/>
                  </a:lnTo>
                  <a:lnTo>
                    <a:pt x="95631" y="402844"/>
                  </a:lnTo>
                  <a:lnTo>
                    <a:pt x="108395" y="416066"/>
                  </a:lnTo>
                  <a:lnTo>
                    <a:pt x="122206" y="413878"/>
                  </a:lnTo>
                  <a:lnTo>
                    <a:pt x="124587" y="407885"/>
                  </a:lnTo>
                  <a:lnTo>
                    <a:pt x="119253" y="397897"/>
                  </a:lnTo>
                  <a:lnTo>
                    <a:pt x="125254" y="376875"/>
                  </a:lnTo>
                  <a:lnTo>
                    <a:pt x="142970" y="353475"/>
                  </a:lnTo>
                  <a:lnTo>
                    <a:pt x="118872" y="320943"/>
                  </a:lnTo>
                  <a:lnTo>
                    <a:pt x="99536" y="315046"/>
                  </a:lnTo>
                  <a:lnTo>
                    <a:pt x="91345" y="323512"/>
                  </a:lnTo>
                  <a:lnTo>
                    <a:pt x="78772" y="322941"/>
                  </a:lnTo>
                  <a:lnTo>
                    <a:pt x="66770" y="316663"/>
                  </a:lnTo>
                  <a:lnTo>
                    <a:pt x="49339" y="300397"/>
                  </a:lnTo>
                  <a:lnTo>
                    <a:pt x="52197" y="275094"/>
                  </a:lnTo>
                  <a:lnTo>
                    <a:pt x="49339" y="267960"/>
                  </a:lnTo>
                  <a:lnTo>
                    <a:pt x="41243" y="266343"/>
                  </a:lnTo>
                  <a:lnTo>
                    <a:pt x="41243" y="266343"/>
                  </a:lnTo>
                  <a:lnTo>
                    <a:pt x="40005" y="234477"/>
                  </a:lnTo>
                  <a:lnTo>
                    <a:pt x="27337" y="232384"/>
                  </a:lnTo>
                  <a:lnTo>
                    <a:pt x="18860" y="200899"/>
                  </a:lnTo>
                  <a:lnTo>
                    <a:pt x="20860" y="192813"/>
                  </a:lnTo>
                  <a:lnTo>
                    <a:pt x="32861" y="192813"/>
                  </a:lnTo>
                  <a:lnTo>
                    <a:pt x="32385" y="186155"/>
                  </a:lnTo>
                  <a:lnTo>
                    <a:pt x="42386" y="186630"/>
                  </a:lnTo>
                  <a:lnTo>
                    <a:pt x="45149" y="178830"/>
                  </a:lnTo>
                  <a:lnTo>
                    <a:pt x="61436" y="171316"/>
                  </a:lnTo>
                  <a:lnTo>
                    <a:pt x="50102" y="160757"/>
                  </a:lnTo>
                  <a:lnTo>
                    <a:pt x="49721" y="156191"/>
                  </a:lnTo>
                  <a:lnTo>
                    <a:pt x="45434" y="157333"/>
                  </a:lnTo>
                  <a:lnTo>
                    <a:pt x="39814" y="150389"/>
                  </a:lnTo>
                  <a:lnTo>
                    <a:pt x="41053" y="138688"/>
                  </a:lnTo>
                  <a:lnTo>
                    <a:pt x="37719" y="136215"/>
                  </a:lnTo>
                  <a:lnTo>
                    <a:pt x="43244" y="131174"/>
                  </a:lnTo>
                  <a:lnTo>
                    <a:pt x="32385" y="131174"/>
                  </a:lnTo>
                  <a:lnTo>
                    <a:pt x="28766" y="127559"/>
                  </a:lnTo>
                  <a:lnTo>
                    <a:pt x="31337" y="123564"/>
                  </a:lnTo>
                  <a:lnTo>
                    <a:pt x="52102" y="126037"/>
                  </a:lnTo>
                  <a:lnTo>
                    <a:pt x="56007" y="123469"/>
                  </a:lnTo>
                  <a:lnTo>
                    <a:pt x="58388" y="117096"/>
                  </a:lnTo>
                  <a:lnTo>
                    <a:pt x="55436" y="92840"/>
                  </a:lnTo>
                  <a:lnTo>
                    <a:pt x="65532" y="86086"/>
                  </a:lnTo>
                  <a:lnTo>
                    <a:pt x="89630" y="85610"/>
                  </a:lnTo>
                  <a:lnTo>
                    <a:pt x="78200" y="51747"/>
                  </a:lnTo>
                  <a:lnTo>
                    <a:pt x="72009" y="44803"/>
                  </a:lnTo>
                  <a:lnTo>
                    <a:pt x="29718" y="31676"/>
                  </a:lnTo>
                  <a:lnTo>
                    <a:pt x="7239" y="32056"/>
                  </a:lnTo>
                  <a:lnTo>
                    <a:pt x="2191" y="29583"/>
                  </a:lnTo>
                  <a:lnTo>
                    <a:pt x="0" y="20546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 dirty="0"/>
            </a:p>
          </p:txBody>
        </p:sp>
        <p:sp>
          <p:nvSpPr>
            <p:cNvPr id="61" name="Forma libre 50">
              <a:extLst>
                <a:ext uri="{FF2B5EF4-FFF2-40B4-BE49-F238E27FC236}">
                  <a16:creationId xmlns:a16="http://schemas.microsoft.com/office/drawing/2014/main" id="{4285EAA5-2079-BA98-F96C-6E76DB87FC85}"/>
                </a:ext>
              </a:extLst>
            </p:cNvPr>
            <p:cNvSpPr/>
            <p:nvPr/>
          </p:nvSpPr>
          <p:spPr>
            <a:xfrm>
              <a:off x="11237420" y="3505392"/>
              <a:ext cx="608661" cy="441213"/>
            </a:xfrm>
            <a:custGeom>
              <a:avLst/>
              <a:gdLst>
                <a:gd name="connsiteX0" fmla="*/ 685515 w 688657"/>
                <a:gd name="connsiteY0" fmla="*/ 35195 h 499202"/>
                <a:gd name="connsiteX1" fmla="*/ 688657 w 688657"/>
                <a:gd name="connsiteY1" fmla="*/ 85610 h 499202"/>
                <a:gd name="connsiteX2" fmla="*/ 687324 w 688657"/>
                <a:gd name="connsiteY2" fmla="*/ 92839 h 499202"/>
                <a:gd name="connsiteX3" fmla="*/ 678942 w 688657"/>
                <a:gd name="connsiteY3" fmla="*/ 101115 h 499202"/>
                <a:gd name="connsiteX4" fmla="*/ 674465 w 688657"/>
                <a:gd name="connsiteY4" fmla="*/ 131174 h 499202"/>
                <a:gd name="connsiteX5" fmla="*/ 687134 w 688657"/>
                <a:gd name="connsiteY5" fmla="*/ 161613 h 499202"/>
                <a:gd name="connsiteX6" fmla="*/ 686181 w 688657"/>
                <a:gd name="connsiteY6" fmla="*/ 170840 h 499202"/>
                <a:gd name="connsiteX7" fmla="*/ 675323 w 688657"/>
                <a:gd name="connsiteY7" fmla="*/ 190340 h 499202"/>
                <a:gd name="connsiteX8" fmla="*/ 670656 w 688657"/>
                <a:gd name="connsiteY8" fmla="*/ 213645 h 499202"/>
                <a:gd name="connsiteX9" fmla="*/ 662464 w 688657"/>
                <a:gd name="connsiteY9" fmla="*/ 223918 h 499202"/>
                <a:gd name="connsiteX10" fmla="*/ 659988 w 688657"/>
                <a:gd name="connsiteY10" fmla="*/ 238948 h 499202"/>
                <a:gd name="connsiteX11" fmla="*/ 651796 w 688657"/>
                <a:gd name="connsiteY11" fmla="*/ 250077 h 499202"/>
                <a:gd name="connsiteX12" fmla="*/ 635413 w 688657"/>
                <a:gd name="connsiteY12" fmla="*/ 257877 h 499202"/>
                <a:gd name="connsiteX13" fmla="*/ 605600 w 688657"/>
                <a:gd name="connsiteY13" fmla="*/ 283560 h 499202"/>
                <a:gd name="connsiteX14" fmla="*/ 575977 w 688657"/>
                <a:gd name="connsiteY14" fmla="*/ 301063 h 499202"/>
                <a:gd name="connsiteX15" fmla="*/ 561594 w 688657"/>
                <a:gd name="connsiteY15" fmla="*/ 300016 h 499202"/>
                <a:gd name="connsiteX16" fmla="*/ 547021 w 688657"/>
                <a:gd name="connsiteY16" fmla="*/ 304202 h 499202"/>
                <a:gd name="connsiteX17" fmla="*/ 536163 w 688657"/>
                <a:gd name="connsiteY17" fmla="*/ 294689 h 499202"/>
                <a:gd name="connsiteX18" fmla="*/ 525018 w 688657"/>
                <a:gd name="connsiteY18" fmla="*/ 300016 h 499202"/>
                <a:gd name="connsiteX19" fmla="*/ 510730 w 688657"/>
                <a:gd name="connsiteY19" fmla="*/ 326270 h 499202"/>
                <a:gd name="connsiteX20" fmla="*/ 513112 w 688657"/>
                <a:gd name="connsiteY20" fmla="*/ 347102 h 499202"/>
                <a:gd name="connsiteX21" fmla="*/ 509683 w 688657"/>
                <a:gd name="connsiteY21" fmla="*/ 347577 h 499202"/>
                <a:gd name="connsiteX22" fmla="*/ 500825 w 688657"/>
                <a:gd name="connsiteY22" fmla="*/ 331597 h 499202"/>
                <a:gd name="connsiteX23" fmla="*/ 491204 w 688657"/>
                <a:gd name="connsiteY23" fmla="*/ 331502 h 499202"/>
                <a:gd name="connsiteX24" fmla="*/ 486442 w 688657"/>
                <a:gd name="connsiteY24" fmla="*/ 335497 h 499202"/>
                <a:gd name="connsiteX25" fmla="*/ 478917 w 688657"/>
                <a:gd name="connsiteY25" fmla="*/ 358041 h 499202"/>
                <a:gd name="connsiteX26" fmla="*/ 474536 w 688657"/>
                <a:gd name="connsiteY26" fmla="*/ 362607 h 499202"/>
                <a:gd name="connsiteX27" fmla="*/ 422053 w 688657"/>
                <a:gd name="connsiteY27" fmla="*/ 381441 h 499202"/>
                <a:gd name="connsiteX28" fmla="*/ 405099 w 688657"/>
                <a:gd name="connsiteY28" fmla="*/ 391334 h 499202"/>
                <a:gd name="connsiteX29" fmla="*/ 387191 w 688657"/>
                <a:gd name="connsiteY29" fmla="*/ 406553 h 499202"/>
                <a:gd name="connsiteX30" fmla="*/ 389763 w 688657"/>
                <a:gd name="connsiteY30" fmla="*/ 413117 h 499202"/>
                <a:gd name="connsiteX31" fmla="*/ 386905 w 688657"/>
                <a:gd name="connsiteY31" fmla="*/ 416161 h 499202"/>
                <a:gd name="connsiteX32" fmla="*/ 376619 w 688657"/>
                <a:gd name="connsiteY32" fmla="*/ 407410 h 499202"/>
                <a:gd name="connsiteX33" fmla="*/ 358330 w 688657"/>
                <a:gd name="connsiteY33" fmla="*/ 424341 h 499202"/>
                <a:gd name="connsiteX34" fmla="*/ 346996 w 688657"/>
                <a:gd name="connsiteY34" fmla="*/ 428241 h 499202"/>
                <a:gd name="connsiteX35" fmla="*/ 323850 w 688657"/>
                <a:gd name="connsiteY35" fmla="*/ 428527 h 499202"/>
                <a:gd name="connsiteX36" fmla="*/ 300704 w 688657"/>
                <a:gd name="connsiteY36" fmla="*/ 438514 h 499202"/>
                <a:gd name="connsiteX37" fmla="*/ 287464 w 688657"/>
                <a:gd name="connsiteY37" fmla="*/ 451737 h 499202"/>
                <a:gd name="connsiteX38" fmla="*/ 253746 w 688657"/>
                <a:gd name="connsiteY38" fmla="*/ 453354 h 499202"/>
                <a:gd name="connsiteX39" fmla="*/ 248412 w 688657"/>
                <a:gd name="connsiteY39" fmla="*/ 458015 h 499202"/>
                <a:gd name="connsiteX40" fmla="*/ 250031 w 688657"/>
                <a:gd name="connsiteY40" fmla="*/ 466290 h 499202"/>
                <a:gd name="connsiteX41" fmla="*/ 246983 w 688657"/>
                <a:gd name="connsiteY41" fmla="*/ 480083 h 499202"/>
                <a:gd name="connsiteX42" fmla="*/ 238125 w 688657"/>
                <a:gd name="connsiteY42" fmla="*/ 499203 h 499202"/>
                <a:gd name="connsiteX43" fmla="*/ 238125 w 688657"/>
                <a:gd name="connsiteY43" fmla="*/ 499203 h 499202"/>
                <a:gd name="connsiteX44" fmla="*/ 233934 w 688657"/>
                <a:gd name="connsiteY44" fmla="*/ 494827 h 499202"/>
                <a:gd name="connsiteX45" fmla="*/ 226409 w 688657"/>
                <a:gd name="connsiteY45" fmla="*/ 462105 h 499202"/>
                <a:gd name="connsiteX46" fmla="*/ 196310 w 688657"/>
                <a:gd name="connsiteY46" fmla="*/ 428051 h 499202"/>
                <a:gd name="connsiteX47" fmla="*/ 185071 w 688657"/>
                <a:gd name="connsiteY47" fmla="*/ 404366 h 499202"/>
                <a:gd name="connsiteX48" fmla="*/ 148400 w 688657"/>
                <a:gd name="connsiteY48" fmla="*/ 384390 h 499202"/>
                <a:gd name="connsiteX49" fmla="*/ 129445 w 688657"/>
                <a:gd name="connsiteY49" fmla="*/ 341965 h 499202"/>
                <a:gd name="connsiteX50" fmla="*/ 112109 w 688657"/>
                <a:gd name="connsiteY50" fmla="*/ 330931 h 499202"/>
                <a:gd name="connsiteX51" fmla="*/ 106680 w 688657"/>
                <a:gd name="connsiteY51" fmla="*/ 321038 h 499202"/>
                <a:gd name="connsiteX52" fmla="*/ 107728 w 688657"/>
                <a:gd name="connsiteY52" fmla="*/ 312382 h 499202"/>
                <a:gd name="connsiteX53" fmla="*/ 97917 w 688657"/>
                <a:gd name="connsiteY53" fmla="*/ 295641 h 499202"/>
                <a:gd name="connsiteX54" fmla="*/ 93916 w 688657"/>
                <a:gd name="connsiteY54" fmla="*/ 292977 h 499202"/>
                <a:gd name="connsiteX55" fmla="*/ 86392 w 688657"/>
                <a:gd name="connsiteY55" fmla="*/ 299921 h 499202"/>
                <a:gd name="connsiteX56" fmla="*/ 82582 w 688657"/>
                <a:gd name="connsiteY56" fmla="*/ 309528 h 499202"/>
                <a:gd name="connsiteX57" fmla="*/ 78010 w 688657"/>
                <a:gd name="connsiteY57" fmla="*/ 310384 h 499202"/>
                <a:gd name="connsiteX58" fmla="*/ 69056 w 688657"/>
                <a:gd name="connsiteY58" fmla="*/ 301063 h 499202"/>
                <a:gd name="connsiteX59" fmla="*/ 58388 w 688657"/>
                <a:gd name="connsiteY59" fmla="*/ 304297 h 499202"/>
                <a:gd name="connsiteX60" fmla="*/ 54197 w 688657"/>
                <a:gd name="connsiteY60" fmla="*/ 302585 h 499202"/>
                <a:gd name="connsiteX61" fmla="*/ 44958 w 688657"/>
                <a:gd name="connsiteY61" fmla="*/ 283465 h 499202"/>
                <a:gd name="connsiteX62" fmla="*/ 5620 w 688657"/>
                <a:gd name="connsiteY62" fmla="*/ 278519 h 499202"/>
                <a:gd name="connsiteX63" fmla="*/ 7144 w 688657"/>
                <a:gd name="connsiteY63" fmla="*/ 209174 h 499202"/>
                <a:gd name="connsiteX64" fmla="*/ 7144 w 688657"/>
                <a:gd name="connsiteY64" fmla="*/ 209174 h 499202"/>
                <a:gd name="connsiteX65" fmla="*/ 7811 w 688657"/>
                <a:gd name="connsiteY65" fmla="*/ 196047 h 499202"/>
                <a:gd name="connsiteX66" fmla="*/ 13621 w 688657"/>
                <a:gd name="connsiteY66" fmla="*/ 190435 h 499202"/>
                <a:gd name="connsiteX67" fmla="*/ 20479 w 688657"/>
                <a:gd name="connsiteY67" fmla="*/ 174169 h 499202"/>
                <a:gd name="connsiteX68" fmla="*/ 19050 w 688657"/>
                <a:gd name="connsiteY68" fmla="*/ 169223 h 499202"/>
                <a:gd name="connsiteX69" fmla="*/ 15907 w 688657"/>
                <a:gd name="connsiteY69" fmla="*/ 171220 h 499202"/>
                <a:gd name="connsiteX70" fmla="*/ 5334 w 688657"/>
                <a:gd name="connsiteY70" fmla="*/ 203847 h 499202"/>
                <a:gd name="connsiteX71" fmla="*/ 0 w 688657"/>
                <a:gd name="connsiteY71" fmla="*/ 208984 h 499202"/>
                <a:gd name="connsiteX72" fmla="*/ 2857 w 688657"/>
                <a:gd name="connsiteY72" fmla="*/ 194240 h 499202"/>
                <a:gd name="connsiteX73" fmla="*/ 12573 w 688657"/>
                <a:gd name="connsiteY73" fmla="*/ 166084 h 499202"/>
                <a:gd name="connsiteX74" fmla="*/ 22574 w 688657"/>
                <a:gd name="connsiteY74" fmla="*/ 152957 h 499202"/>
                <a:gd name="connsiteX75" fmla="*/ 75915 w 688657"/>
                <a:gd name="connsiteY75" fmla="*/ 119283 h 499202"/>
                <a:gd name="connsiteX76" fmla="*/ 99727 w 688657"/>
                <a:gd name="connsiteY76" fmla="*/ 113862 h 499202"/>
                <a:gd name="connsiteX77" fmla="*/ 119539 w 688657"/>
                <a:gd name="connsiteY77" fmla="*/ 101686 h 499202"/>
                <a:gd name="connsiteX78" fmla="*/ 128302 w 688657"/>
                <a:gd name="connsiteY78" fmla="*/ 101591 h 499202"/>
                <a:gd name="connsiteX79" fmla="*/ 130779 w 688657"/>
                <a:gd name="connsiteY79" fmla="*/ 97310 h 499202"/>
                <a:gd name="connsiteX80" fmla="*/ 140113 w 688657"/>
                <a:gd name="connsiteY80" fmla="*/ 94361 h 499202"/>
                <a:gd name="connsiteX81" fmla="*/ 167735 w 688657"/>
                <a:gd name="connsiteY81" fmla="*/ 87988 h 499202"/>
                <a:gd name="connsiteX82" fmla="*/ 168307 w 688657"/>
                <a:gd name="connsiteY82" fmla="*/ 91793 h 499202"/>
                <a:gd name="connsiteX83" fmla="*/ 173736 w 688657"/>
                <a:gd name="connsiteY83" fmla="*/ 91698 h 499202"/>
                <a:gd name="connsiteX84" fmla="*/ 172593 w 688657"/>
                <a:gd name="connsiteY84" fmla="*/ 88939 h 499202"/>
                <a:gd name="connsiteX85" fmla="*/ 178784 w 688657"/>
                <a:gd name="connsiteY85" fmla="*/ 85515 h 499202"/>
                <a:gd name="connsiteX86" fmla="*/ 216884 w 688657"/>
                <a:gd name="connsiteY86" fmla="*/ 78571 h 499202"/>
                <a:gd name="connsiteX87" fmla="*/ 374999 w 688657"/>
                <a:gd name="connsiteY87" fmla="*/ 57644 h 499202"/>
                <a:gd name="connsiteX88" fmla="*/ 422910 w 688657"/>
                <a:gd name="connsiteY88" fmla="*/ 39476 h 499202"/>
                <a:gd name="connsiteX89" fmla="*/ 428244 w 688657"/>
                <a:gd name="connsiteY89" fmla="*/ 26159 h 499202"/>
                <a:gd name="connsiteX90" fmla="*/ 480632 w 688657"/>
                <a:gd name="connsiteY90" fmla="*/ 15029 h 499202"/>
                <a:gd name="connsiteX91" fmla="*/ 511397 w 688657"/>
                <a:gd name="connsiteY91" fmla="*/ 17503 h 499202"/>
                <a:gd name="connsiteX92" fmla="*/ 524066 w 688657"/>
                <a:gd name="connsiteY92" fmla="*/ 13983 h 499202"/>
                <a:gd name="connsiteX93" fmla="*/ 545592 w 688657"/>
                <a:gd name="connsiteY93" fmla="*/ 0 h 499202"/>
                <a:gd name="connsiteX94" fmla="*/ 565499 w 688657"/>
                <a:gd name="connsiteY94" fmla="*/ 4471 h 499202"/>
                <a:gd name="connsiteX95" fmla="*/ 563880 w 688657"/>
                <a:gd name="connsiteY95" fmla="*/ 8751 h 499202"/>
                <a:gd name="connsiteX96" fmla="*/ 580358 w 688657"/>
                <a:gd name="connsiteY96" fmla="*/ 14744 h 499202"/>
                <a:gd name="connsiteX97" fmla="*/ 614553 w 688657"/>
                <a:gd name="connsiteY97" fmla="*/ 17122 h 499202"/>
                <a:gd name="connsiteX98" fmla="*/ 619316 w 688657"/>
                <a:gd name="connsiteY98" fmla="*/ 24827 h 499202"/>
                <a:gd name="connsiteX99" fmla="*/ 628936 w 688657"/>
                <a:gd name="connsiteY99" fmla="*/ 30249 h 499202"/>
                <a:gd name="connsiteX100" fmla="*/ 649605 w 688657"/>
                <a:gd name="connsiteY100" fmla="*/ 31105 h 499202"/>
                <a:gd name="connsiteX101" fmla="*/ 667703 w 688657"/>
                <a:gd name="connsiteY101" fmla="*/ 36242 h 499202"/>
                <a:gd name="connsiteX102" fmla="*/ 671703 w 688657"/>
                <a:gd name="connsiteY102" fmla="*/ 32342 h 499202"/>
                <a:gd name="connsiteX103" fmla="*/ 635698 w 688657"/>
                <a:gd name="connsiteY103" fmla="*/ 23495 h 49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8657" h="499202">
                  <a:moveTo>
                    <a:pt x="685515" y="35195"/>
                  </a:moveTo>
                  <a:lnTo>
                    <a:pt x="688657" y="85610"/>
                  </a:lnTo>
                  <a:lnTo>
                    <a:pt x="687324" y="92839"/>
                  </a:lnTo>
                  <a:lnTo>
                    <a:pt x="678942" y="101115"/>
                  </a:lnTo>
                  <a:lnTo>
                    <a:pt x="674465" y="131174"/>
                  </a:lnTo>
                  <a:lnTo>
                    <a:pt x="687134" y="161613"/>
                  </a:lnTo>
                  <a:lnTo>
                    <a:pt x="686181" y="170840"/>
                  </a:lnTo>
                  <a:lnTo>
                    <a:pt x="675323" y="190340"/>
                  </a:lnTo>
                  <a:lnTo>
                    <a:pt x="670656" y="213645"/>
                  </a:lnTo>
                  <a:lnTo>
                    <a:pt x="662464" y="223918"/>
                  </a:lnTo>
                  <a:lnTo>
                    <a:pt x="659988" y="238948"/>
                  </a:lnTo>
                  <a:lnTo>
                    <a:pt x="651796" y="250077"/>
                  </a:lnTo>
                  <a:lnTo>
                    <a:pt x="635413" y="257877"/>
                  </a:lnTo>
                  <a:lnTo>
                    <a:pt x="605600" y="283560"/>
                  </a:lnTo>
                  <a:lnTo>
                    <a:pt x="575977" y="301063"/>
                  </a:lnTo>
                  <a:lnTo>
                    <a:pt x="561594" y="300016"/>
                  </a:lnTo>
                  <a:lnTo>
                    <a:pt x="547021" y="304202"/>
                  </a:lnTo>
                  <a:lnTo>
                    <a:pt x="536163" y="294689"/>
                  </a:lnTo>
                  <a:lnTo>
                    <a:pt x="525018" y="300016"/>
                  </a:lnTo>
                  <a:lnTo>
                    <a:pt x="510730" y="326270"/>
                  </a:lnTo>
                  <a:lnTo>
                    <a:pt x="513112" y="347102"/>
                  </a:lnTo>
                  <a:lnTo>
                    <a:pt x="509683" y="347577"/>
                  </a:lnTo>
                  <a:lnTo>
                    <a:pt x="500825" y="331597"/>
                  </a:lnTo>
                  <a:lnTo>
                    <a:pt x="491204" y="331502"/>
                  </a:lnTo>
                  <a:lnTo>
                    <a:pt x="486442" y="335497"/>
                  </a:lnTo>
                  <a:lnTo>
                    <a:pt x="478917" y="358041"/>
                  </a:lnTo>
                  <a:lnTo>
                    <a:pt x="474536" y="362607"/>
                  </a:lnTo>
                  <a:lnTo>
                    <a:pt x="422053" y="381441"/>
                  </a:lnTo>
                  <a:lnTo>
                    <a:pt x="405099" y="391334"/>
                  </a:lnTo>
                  <a:lnTo>
                    <a:pt x="387191" y="406553"/>
                  </a:lnTo>
                  <a:lnTo>
                    <a:pt x="389763" y="413117"/>
                  </a:lnTo>
                  <a:lnTo>
                    <a:pt x="386905" y="416161"/>
                  </a:lnTo>
                  <a:lnTo>
                    <a:pt x="376619" y="407410"/>
                  </a:lnTo>
                  <a:lnTo>
                    <a:pt x="358330" y="424341"/>
                  </a:lnTo>
                  <a:lnTo>
                    <a:pt x="346996" y="428241"/>
                  </a:lnTo>
                  <a:lnTo>
                    <a:pt x="323850" y="428527"/>
                  </a:lnTo>
                  <a:lnTo>
                    <a:pt x="300704" y="438514"/>
                  </a:lnTo>
                  <a:lnTo>
                    <a:pt x="287464" y="451737"/>
                  </a:lnTo>
                  <a:lnTo>
                    <a:pt x="253746" y="453354"/>
                  </a:lnTo>
                  <a:lnTo>
                    <a:pt x="248412" y="458015"/>
                  </a:lnTo>
                  <a:lnTo>
                    <a:pt x="250031" y="466290"/>
                  </a:lnTo>
                  <a:lnTo>
                    <a:pt x="246983" y="480083"/>
                  </a:lnTo>
                  <a:lnTo>
                    <a:pt x="238125" y="499203"/>
                  </a:lnTo>
                  <a:lnTo>
                    <a:pt x="238125" y="499203"/>
                  </a:lnTo>
                  <a:lnTo>
                    <a:pt x="233934" y="494827"/>
                  </a:lnTo>
                  <a:lnTo>
                    <a:pt x="226409" y="462105"/>
                  </a:lnTo>
                  <a:lnTo>
                    <a:pt x="196310" y="428051"/>
                  </a:lnTo>
                  <a:lnTo>
                    <a:pt x="185071" y="404366"/>
                  </a:lnTo>
                  <a:lnTo>
                    <a:pt x="148400" y="384390"/>
                  </a:lnTo>
                  <a:lnTo>
                    <a:pt x="129445" y="341965"/>
                  </a:lnTo>
                  <a:lnTo>
                    <a:pt x="112109" y="330931"/>
                  </a:lnTo>
                  <a:lnTo>
                    <a:pt x="106680" y="321038"/>
                  </a:lnTo>
                  <a:lnTo>
                    <a:pt x="107728" y="312382"/>
                  </a:lnTo>
                  <a:lnTo>
                    <a:pt x="97917" y="295641"/>
                  </a:lnTo>
                  <a:lnTo>
                    <a:pt x="93916" y="292977"/>
                  </a:lnTo>
                  <a:lnTo>
                    <a:pt x="86392" y="299921"/>
                  </a:lnTo>
                  <a:lnTo>
                    <a:pt x="82582" y="309528"/>
                  </a:lnTo>
                  <a:lnTo>
                    <a:pt x="78010" y="310384"/>
                  </a:lnTo>
                  <a:lnTo>
                    <a:pt x="69056" y="301063"/>
                  </a:lnTo>
                  <a:lnTo>
                    <a:pt x="58388" y="304297"/>
                  </a:lnTo>
                  <a:lnTo>
                    <a:pt x="54197" y="302585"/>
                  </a:lnTo>
                  <a:lnTo>
                    <a:pt x="44958" y="283465"/>
                  </a:lnTo>
                  <a:lnTo>
                    <a:pt x="5620" y="278519"/>
                  </a:lnTo>
                  <a:lnTo>
                    <a:pt x="7144" y="209174"/>
                  </a:lnTo>
                  <a:lnTo>
                    <a:pt x="7144" y="209174"/>
                  </a:lnTo>
                  <a:lnTo>
                    <a:pt x="7811" y="196047"/>
                  </a:lnTo>
                  <a:lnTo>
                    <a:pt x="13621" y="190435"/>
                  </a:lnTo>
                  <a:lnTo>
                    <a:pt x="20479" y="174169"/>
                  </a:lnTo>
                  <a:lnTo>
                    <a:pt x="19050" y="169223"/>
                  </a:lnTo>
                  <a:lnTo>
                    <a:pt x="15907" y="171220"/>
                  </a:lnTo>
                  <a:lnTo>
                    <a:pt x="5334" y="203847"/>
                  </a:lnTo>
                  <a:lnTo>
                    <a:pt x="0" y="208984"/>
                  </a:lnTo>
                  <a:lnTo>
                    <a:pt x="2857" y="194240"/>
                  </a:lnTo>
                  <a:lnTo>
                    <a:pt x="12573" y="166084"/>
                  </a:lnTo>
                  <a:lnTo>
                    <a:pt x="22574" y="152957"/>
                  </a:lnTo>
                  <a:lnTo>
                    <a:pt x="75915" y="119283"/>
                  </a:lnTo>
                  <a:lnTo>
                    <a:pt x="99727" y="113862"/>
                  </a:lnTo>
                  <a:lnTo>
                    <a:pt x="119539" y="101686"/>
                  </a:lnTo>
                  <a:lnTo>
                    <a:pt x="128302" y="101591"/>
                  </a:lnTo>
                  <a:lnTo>
                    <a:pt x="130779" y="97310"/>
                  </a:lnTo>
                  <a:lnTo>
                    <a:pt x="140113" y="94361"/>
                  </a:lnTo>
                  <a:lnTo>
                    <a:pt x="167735" y="87988"/>
                  </a:lnTo>
                  <a:lnTo>
                    <a:pt x="168307" y="91793"/>
                  </a:lnTo>
                  <a:lnTo>
                    <a:pt x="173736" y="91698"/>
                  </a:lnTo>
                  <a:lnTo>
                    <a:pt x="172593" y="88939"/>
                  </a:lnTo>
                  <a:lnTo>
                    <a:pt x="178784" y="85515"/>
                  </a:lnTo>
                  <a:lnTo>
                    <a:pt x="216884" y="78571"/>
                  </a:lnTo>
                  <a:lnTo>
                    <a:pt x="374999" y="57644"/>
                  </a:lnTo>
                  <a:lnTo>
                    <a:pt x="422910" y="39476"/>
                  </a:lnTo>
                  <a:lnTo>
                    <a:pt x="428244" y="26159"/>
                  </a:lnTo>
                  <a:lnTo>
                    <a:pt x="480632" y="15029"/>
                  </a:lnTo>
                  <a:lnTo>
                    <a:pt x="511397" y="17503"/>
                  </a:lnTo>
                  <a:lnTo>
                    <a:pt x="524066" y="13983"/>
                  </a:lnTo>
                  <a:lnTo>
                    <a:pt x="545592" y="0"/>
                  </a:lnTo>
                  <a:lnTo>
                    <a:pt x="565499" y="4471"/>
                  </a:lnTo>
                  <a:lnTo>
                    <a:pt x="563880" y="8751"/>
                  </a:lnTo>
                  <a:lnTo>
                    <a:pt x="580358" y="14744"/>
                  </a:lnTo>
                  <a:lnTo>
                    <a:pt x="614553" y="17122"/>
                  </a:lnTo>
                  <a:lnTo>
                    <a:pt x="619316" y="24827"/>
                  </a:lnTo>
                  <a:lnTo>
                    <a:pt x="628936" y="30249"/>
                  </a:lnTo>
                  <a:lnTo>
                    <a:pt x="649605" y="31105"/>
                  </a:lnTo>
                  <a:lnTo>
                    <a:pt x="667703" y="36242"/>
                  </a:lnTo>
                  <a:lnTo>
                    <a:pt x="671703" y="32342"/>
                  </a:lnTo>
                  <a:lnTo>
                    <a:pt x="635698" y="23495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  <p:sp>
          <p:nvSpPr>
            <p:cNvPr id="62" name="Forma libre 51">
              <a:extLst>
                <a:ext uri="{FF2B5EF4-FFF2-40B4-BE49-F238E27FC236}">
                  <a16:creationId xmlns:a16="http://schemas.microsoft.com/office/drawing/2014/main" id="{C9E49D76-E28C-A211-FEF7-6C752F2A87E0}"/>
                </a:ext>
              </a:extLst>
            </p:cNvPr>
            <p:cNvSpPr/>
            <p:nvPr/>
          </p:nvSpPr>
          <p:spPr>
            <a:xfrm>
              <a:off x="8298169" y="2702751"/>
              <a:ext cx="744031" cy="943044"/>
            </a:xfrm>
            <a:custGeom>
              <a:avLst/>
              <a:gdLst>
                <a:gd name="connsiteX0" fmla="*/ 385000 w 841819"/>
                <a:gd name="connsiteY0" fmla="*/ 30725 h 1066988"/>
                <a:gd name="connsiteX1" fmla="*/ 385191 w 841819"/>
                <a:gd name="connsiteY1" fmla="*/ 15220 h 1066988"/>
                <a:gd name="connsiteX2" fmla="*/ 391192 w 841819"/>
                <a:gd name="connsiteY2" fmla="*/ 10178 h 1066988"/>
                <a:gd name="connsiteX3" fmla="*/ 442627 w 841819"/>
                <a:gd name="connsiteY3" fmla="*/ 0 h 1066988"/>
                <a:gd name="connsiteX4" fmla="*/ 532162 w 841819"/>
                <a:gd name="connsiteY4" fmla="*/ 5802 h 1066988"/>
                <a:gd name="connsiteX5" fmla="*/ 556355 w 841819"/>
                <a:gd name="connsiteY5" fmla="*/ 22068 h 1066988"/>
                <a:gd name="connsiteX6" fmla="*/ 580168 w 841819"/>
                <a:gd name="connsiteY6" fmla="*/ 31295 h 1066988"/>
                <a:gd name="connsiteX7" fmla="*/ 598837 w 841819"/>
                <a:gd name="connsiteY7" fmla="*/ 47086 h 1066988"/>
                <a:gd name="connsiteX8" fmla="*/ 619411 w 841819"/>
                <a:gd name="connsiteY8" fmla="*/ 76288 h 1066988"/>
                <a:gd name="connsiteX9" fmla="*/ 633413 w 841819"/>
                <a:gd name="connsiteY9" fmla="*/ 72388 h 1066988"/>
                <a:gd name="connsiteX10" fmla="*/ 644462 w 841819"/>
                <a:gd name="connsiteY10" fmla="*/ 75432 h 1066988"/>
                <a:gd name="connsiteX11" fmla="*/ 650367 w 841819"/>
                <a:gd name="connsiteY11" fmla="*/ 109296 h 1066988"/>
                <a:gd name="connsiteX12" fmla="*/ 677323 w 841819"/>
                <a:gd name="connsiteY12" fmla="*/ 109486 h 1066988"/>
                <a:gd name="connsiteX13" fmla="*/ 686086 w 841819"/>
                <a:gd name="connsiteY13" fmla="*/ 101115 h 1066988"/>
                <a:gd name="connsiteX14" fmla="*/ 707707 w 841819"/>
                <a:gd name="connsiteY14" fmla="*/ 96264 h 1066988"/>
                <a:gd name="connsiteX15" fmla="*/ 735902 w 841819"/>
                <a:gd name="connsiteY15" fmla="*/ 99784 h 1066988"/>
                <a:gd name="connsiteX16" fmla="*/ 747808 w 841819"/>
                <a:gd name="connsiteY16" fmla="*/ 107584 h 1066988"/>
                <a:gd name="connsiteX17" fmla="*/ 766096 w 841819"/>
                <a:gd name="connsiteY17" fmla="*/ 143350 h 1066988"/>
                <a:gd name="connsiteX18" fmla="*/ 779145 w 841819"/>
                <a:gd name="connsiteY18" fmla="*/ 155716 h 1066988"/>
                <a:gd name="connsiteX19" fmla="*/ 799052 w 841819"/>
                <a:gd name="connsiteY19" fmla="*/ 163421 h 1066988"/>
                <a:gd name="connsiteX20" fmla="*/ 812768 w 841819"/>
                <a:gd name="connsiteY20" fmla="*/ 159901 h 1066988"/>
                <a:gd name="connsiteX21" fmla="*/ 814483 w 841819"/>
                <a:gd name="connsiteY21" fmla="*/ 152481 h 1066988"/>
                <a:gd name="connsiteX22" fmla="*/ 821627 w 841819"/>
                <a:gd name="connsiteY22" fmla="*/ 149438 h 1066988"/>
                <a:gd name="connsiteX23" fmla="*/ 841820 w 841819"/>
                <a:gd name="connsiteY23" fmla="*/ 153908 h 1066988"/>
                <a:gd name="connsiteX24" fmla="*/ 841820 w 841819"/>
                <a:gd name="connsiteY24" fmla="*/ 153908 h 1066988"/>
                <a:gd name="connsiteX25" fmla="*/ 836581 w 841819"/>
                <a:gd name="connsiteY25" fmla="*/ 157903 h 1066988"/>
                <a:gd name="connsiteX26" fmla="*/ 836581 w 841819"/>
                <a:gd name="connsiteY26" fmla="*/ 157903 h 1066988"/>
                <a:gd name="connsiteX27" fmla="*/ 828865 w 841819"/>
                <a:gd name="connsiteY27" fmla="*/ 162089 h 1066988"/>
                <a:gd name="connsiteX28" fmla="*/ 825437 w 841819"/>
                <a:gd name="connsiteY28" fmla="*/ 179021 h 1066988"/>
                <a:gd name="connsiteX29" fmla="*/ 814102 w 841819"/>
                <a:gd name="connsiteY29" fmla="*/ 188533 h 1066988"/>
                <a:gd name="connsiteX30" fmla="*/ 807530 w 841819"/>
                <a:gd name="connsiteY30" fmla="*/ 204894 h 1066988"/>
                <a:gd name="connsiteX31" fmla="*/ 798195 w 841819"/>
                <a:gd name="connsiteY31" fmla="*/ 209650 h 1066988"/>
                <a:gd name="connsiteX32" fmla="*/ 783146 w 841819"/>
                <a:gd name="connsiteY32" fmla="*/ 208984 h 1066988"/>
                <a:gd name="connsiteX33" fmla="*/ 776764 w 841819"/>
                <a:gd name="connsiteY33" fmla="*/ 213931 h 1066988"/>
                <a:gd name="connsiteX34" fmla="*/ 774763 w 841819"/>
                <a:gd name="connsiteY34" fmla="*/ 228104 h 1066988"/>
                <a:gd name="connsiteX35" fmla="*/ 766000 w 841819"/>
                <a:gd name="connsiteY35" fmla="*/ 245036 h 1066988"/>
                <a:gd name="connsiteX36" fmla="*/ 753047 w 841819"/>
                <a:gd name="connsiteY36" fmla="*/ 253406 h 1066988"/>
                <a:gd name="connsiteX37" fmla="*/ 735235 w 841819"/>
                <a:gd name="connsiteY37" fmla="*/ 257972 h 1066988"/>
                <a:gd name="connsiteX38" fmla="*/ 729139 w 841819"/>
                <a:gd name="connsiteY38" fmla="*/ 263870 h 1066988"/>
                <a:gd name="connsiteX39" fmla="*/ 721233 w 841819"/>
                <a:gd name="connsiteY39" fmla="*/ 296687 h 1066988"/>
                <a:gd name="connsiteX40" fmla="*/ 730853 w 841819"/>
                <a:gd name="connsiteY40" fmla="*/ 307912 h 1066988"/>
                <a:gd name="connsiteX41" fmla="*/ 719614 w 841819"/>
                <a:gd name="connsiteY41" fmla="*/ 336068 h 1066988"/>
                <a:gd name="connsiteX42" fmla="*/ 709136 w 841819"/>
                <a:gd name="connsiteY42" fmla="*/ 350717 h 1066988"/>
                <a:gd name="connsiteX43" fmla="*/ 663988 w 841819"/>
                <a:gd name="connsiteY43" fmla="*/ 365841 h 1066988"/>
                <a:gd name="connsiteX44" fmla="*/ 630841 w 841819"/>
                <a:gd name="connsiteY44" fmla="*/ 414734 h 1066988"/>
                <a:gd name="connsiteX45" fmla="*/ 596932 w 841819"/>
                <a:gd name="connsiteY45" fmla="*/ 434995 h 1066988"/>
                <a:gd name="connsiteX46" fmla="*/ 575215 w 841819"/>
                <a:gd name="connsiteY46" fmla="*/ 442985 h 1066988"/>
                <a:gd name="connsiteX47" fmla="*/ 567119 w 841819"/>
                <a:gd name="connsiteY47" fmla="*/ 452783 h 1066988"/>
                <a:gd name="connsiteX48" fmla="*/ 562165 w 841819"/>
                <a:gd name="connsiteY48" fmla="*/ 466481 h 1066988"/>
                <a:gd name="connsiteX49" fmla="*/ 534162 w 841819"/>
                <a:gd name="connsiteY49" fmla="*/ 471998 h 1066988"/>
                <a:gd name="connsiteX50" fmla="*/ 512064 w 841819"/>
                <a:gd name="connsiteY50" fmla="*/ 463152 h 1066988"/>
                <a:gd name="connsiteX51" fmla="*/ 505778 w 841819"/>
                <a:gd name="connsiteY51" fmla="*/ 465054 h 1066988"/>
                <a:gd name="connsiteX52" fmla="*/ 497491 w 841819"/>
                <a:gd name="connsiteY52" fmla="*/ 480939 h 1066988"/>
                <a:gd name="connsiteX53" fmla="*/ 503396 w 841819"/>
                <a:gd name="connsiteY53" fmla="*/ 488644 h 1066988"/>
                <a:gd name="connsiteX54" fmla="*/ 498538 w 841819"/>
                <a:gd name="connsiteY54" fmla="*/ 504720 h 1066988"/>
                <a:gd name="connsiteX55" fmla="*/ 508349 w 841819"/>
                <a:gd name="connsiteY55" fmla="*/ 533447 h 1066988"/>
                <a:gd name="connsiteX56" fmla="*/ 496348 w 841819"/>
                <a:gd name="connsiteY56" fmla="*/ 571401 h 1066988"/>
                <a:gd name="connsiteX57" fmla="*/ 494443 w 841819"/>
                <a:gd name="connsiteY57" fmla="*/ 583386 h 1066988"/>
                <a:gd name="connsiteX58" fmla="*/ 496824 w 841819"/>
                <a:gd name="connsiteY58" fmla="*/ 597750 h 1066988"/>
                <a:gd name="connsiteX59" fmla="*/ 505778 w 841819"/>
                <a:gd name="connsiteY59" fmla="*/ 607262 h 1066988"/>
                <a:gd name="connsiteX60" fmla="*/ 545592 w 841819"/>
                <a:gd name="connsiteY60" fmla="*/ 631328 h 1066988"/>
                <a:gd name="connsiteX61" fmla="*/ 556165 w 841819"/>
                <a:gd name="connsiteY61" fmla="*/ 643884 h 1066988"/>
                <a:gd name="connsiteX62" fmla="*/ 578168 w 841819"/>
                <a:gd name="connsiteY62" fmla="*/ 647118 h 1066988"/>
                <a:gd name="connsiteX63" fmla="*/ 588359 w 841819"/>
                <a:gd name="connsiteY63" fmla="*/ 652635 h 1066988"/>
                <a:gd name="connsiteX64" fmla="*/ 597122 w 841819"/>
                <a:gd name="connsiteY64" fmla="*/ 671660 h 1066988"/>
                <a:gd name="connsiteX65" fmla="*/ 611219 w 841819"/>
                <a:gd name="connsiteY65" fmla="*/ 690875 h 1066988"/>
                <a:gd name="connsiteX66" fmla="*/ 631031 w 841819"/>
                <a:gd name="connsiteY66" fmla="*/ 691350 h 1066988"/>
                <a:gd name="connsiteX67" fmla="*/ 654177 w 841819"/>
                <a:gd name="connsiteY67" fmla="*/ 684406 h 1066988"/>
                <a:gd name="connsiteX68" fmla="*/ 696563 w 841819"/>
                <a:gd name="connsiteY68" fmla="*/ 640555 h 1066988"/>
                <a:gd name="connsiteX69" fmla="*/ 710470 w 841819"/>
                <a:gd name="connsiteY69" fmla="*/ 633896 h 1066988"/>
                <a:gd name="connsiteX70" fmla="*/ 717232 w 841819"/>
                <a:gd name="connsiteY70" fmla="*/ 633421 h 1066988"/>
                <a:gd name="connsiteX71" fmla="*/ 735997 w 841819"/>
                <a:gd name="connsiteY71" fmla="*/ 657962 h 1066988"/>
                <a:gd name="connsiteX72" fmla="*/ 734187 w 841819"/>
                <a:gd name="connsiteY72" fmla="*/ 673657 h 1066988"/>
                <a:gd name="connsiteX73" fmla="*/ 702755 w 841819"/>
                <a:gd name="connsiteY73" fmla="*/ 743097 h 1066988"/>
                <a:gd name="connsiteX74" fmla="*/ 715899 w 841819"/>
                <a:gd name="connsiteY74" fmla="*/ 779814 h 1066988"/>
                <a:gd name="connsiteX75" fmla="*/ 712470 w 841819"/>
                <a:gd name="connsiteY75" fmla="*/ 795414 h 1066988"/>
                <a:gd name="connsiteX76" fmla="*/ 708755 w 841819"/>
                <a:gd name="connsiteY76" fmla="*/ 795129 h 1066988"/>
                <a:gd name="connsiteX77" fmla="*/ 707517 w 841819"/>
                <a:gd name="connsiteY77" fmla="*/ 800361 h 1066988"/>
                <a:gd name="connsiteX78" fmla="*/ 709994 w 841819"/>
                <a:gd name="connsiteY78" fmla="*/ 802073 h 1066988"/>
                <a:gd name="connsiteX79" fmla="*/ 706660 w 841819"/>
                <a:gd name="connsiteY79" fmla="*/ 811205 h 1066988"/>
                <a:gd name="connsiteX80" fmla="*/ 688277 w 841819"/>
                <a:gd name="connsiteY80" fmla="*/ 848968 h 1066988"/>
                <a:gd name="connsiteX81" fmla="*/ 688277 w 841819"/>
                <a:gd name="connsiteY81" fmla="*/ 848968 h 1066988"/>
                <a:gd name="connsiteX82" fmla="*/ 680561 w 841819"/>
                <a:gd name="connsiteY82" fmla="*/ 857910 h 1066988"/>
                <a:gd name="connsiteX83" fmla="*/ 671322 w 841819"/>
                <a:gd name="connsiteY83" fmla="*/ 851917 h 1066988"/>
                <a:gd name="connsiteX84" fmla="*/ 671322 w 841819"/>
                <a:gd name="connsiteY84" fmla="*/ 851917 h 1066988"/>
                <a:gd name="connsiteX85" fmla="*/ 668655 w 841819"/>
                <a:gd name="connsiteY85" fmla="*/ 848207 h 1066988"/>
                <a:gd name="connsiteX86" fmla="*/ 648748 w 841819"/>
                <a:gd name="connsiteY86" fmla="*/ 841073 h 1066988"/>
                <a:gd name="connsiteX87" fmla="*/ 623316 w 841819"/>
                <a:gd name="connsiteY87" fmla="*/ 818719 h 1066988"/>
                <a:gd name="connsiteX88" fmla="*/ 603028 w 841819"/>
                <a:gd name="connsiteY88" fmla="*/ 807875 h 1066988"/>
                <a:gd name="connsiteX89" fmla="*/ 569309 w 841819"/>
                <a:gd name="connsiteY89" fmla="*/ 799219 h 1066988"/>
                <a:gd name="connsiteX90" fmla="*/ 569309 w 841819"/>
                <a:gd name="connsiteY90" fmla="*/ 799219 h 1066988"/>
                <a:gd name="connsiteX91" fmla="*/ 558451 w 841819"/>
                <a:gd name="connsiteY91" fmla="*/ 779814 h 1066988"/>
                <a:gd name="connsiteX92" fmla="*/ 552831 w 841819"/>
                <a:gd name="connsiteY92" fmla="*/ 756604 h 1066988"/>
                <a:gd name="connsiteX93" fmla="*/ 510540 w 841819"/>
                <a:gd name="connsiteY93" fmla="*/ 731587 h 1066988"/>
                <a:gd name="connsiteX94" fmla="*/ 497872 w 841819"/>
                <a:gd name="connsiteY94" fmla="*/ 718841 h 1066988"/>
                <a:gd name="connsiteX95" fmla="*/ 490538 w 841819"/>
                <a:gd name="connsiteY95" fmla="*/ 705619 h 1066988"/>
                <a:gd name="connsiteX96" fmla="*/ 483584 w 841819"/>
                <a:gd name="connsiteY96" fmla="*/ 707236 h 1066988"/>
                <a:gd name="connsiteX97" fmla="*/ 479870 w 841819"/>
                <a:gd name="connsiteY97" fmla="*/ 719221 h 1066988"/>
                <a:gd name="connsiteX98" fmla="*/ 468344 w 841819"/>
                <a:gd name="connsiteY98" fmla="*/ 727973 h 1066988"/>
                <a:gd name="connsiteX99" fmla="*/ 435293 w 841819"/>
                <a:gd name="connsiteY99" fmla="*/ 746712 h 1066988"/>
                <a:gd name="connsiteX100" fmla="*/ 418243 w 841819"/>
                <a:gd name="connsiteY100" fmla="*/ 750326 h 1066988"/>
                <a:gd name="connsiteX101" fmla="*/ 408051 w 841819"/>
                <a:gd name="connsiteY101" fmla="*/ 757270 h 1066988"/>
                <a:gd name="connsiteX102" fmla="*/ 399193 w 841819"/>
                <a:gd name="connsiteY102" fmla="*/ 788090 h 1066988"/>
                <a:gd name="connsiteX103" fmla="*/ 367474 w 841819"/>
                <a:gd name="connsiteY103" fmla="*/ 831751 h 1066988"/>
                <a:gd name="connsiteX104" fmla="*/ 355663 w 841819"/>
                <a:gd name="connsiteY104" fmla="*/ 859051 h 1066988"/>
                <a:gd name="connsiteX105" fmla="*/ 356330 w 841819"/>
                <a:gd name="connsiteY105" fmla="*/ 870561 h 1066988"/>
                <a:gd name="connsiteX106" fmla="*/ 378619 w 841819"/>
                <a:gd name="connsiteY106" fmla="*/ 892059 h 1066988"/>
                <a:gd name="connsiteX107" fmla="*/ 378619 w 841819"/>
                <a:gd name="connsiteY107" fmla="*/ 892059 h 1066988"/>
                <a:gd name="connsiteX108" fmla="*/ 377762 w 841819"/>
                <a:gd name="connsiteY108" fmla="*/ 913081 h 1066988"/>
                <a:gd name="connsiteX109" fmla="*/ 383953 w 841819"/>
                <a:gd name="connsiteY109" fmla="*/ 930679 h 1066988"/>
                <a:gd name="connsiteX110" fmla="*/ 410432 w 841819"/>
                <a:gd name="connsiteY110" fmla="*/ 947610 h 1066988"/>
                <a:gd name="connsiteX111" fmla="*/ 405860 w 841819"/>
                <a:gd name="connsiteY111" fmla="*/ 973198 h 1066988"/>
                <a:gd name="connsiteX112" fmla="*/ 396716 w 841819"/>
                <a:gd name="connsiteY112" fmla="*/ 985659 h 1066988"/>
                <a:gd name="connsiteX113" fmla="*/ 374904 w 841819"/>
                <a:gd name="connsiteY113" fmla="*/ 998976 h 1066988"/>
                <a:gd name="connsiteX114" fmla="*/ 340805 w 841819"/>
                <a:gd name="connsiteY114" fmla="*/ 1026657 h 1066988"/>
                <a:gd name="connsiteX115" fmla="*/ 326327 w 841819"/>
                <a:gd name="connsiteY115" fmla="*/ 1021901 h 1066988"/>
                <a:gd name="connsiteX116" fmla="*/ 313277 w 841819"/>
                <a:gd name="connsiteY116" fmla="*/ 1026562 h 1066988"/>
                <a:gd name="connsiteX117" fmla="*/ 307277 w 841819"/>
                <a:gd name="connsiteY117" fmla="*/ 1031699 h 1066988"/>
                <a:gd name="connsiteX118" fmla="*/ 304133 w 841819"/>
                <a:gd name="connsiteY118" fmla="*/ 1050913 h 1066988"/>
                <a:gd name="connsiteX119" fmla="*/ 290131 w 841819"/>
                <a:gd name="connsiteY119" fmla="*/ 1055860 h 1066988"/>
                <a:gd name="connsiteX120" fmla="*/ 289084 w 841819"/>
                <a:gd name="connsiteY120" fmla="*/ 1059379 h 1066988"/>
                <a:gd name="connsiteX121" fmla="*/ 272796 w 841819"/>
                <a:gd name="connsiteY121" fmla="*/ 1055289 h 1066988"/>
                <a:gd name="connsiteX122" fmla="*/ 260032 w 841819"/>
                <a:gd name="connsiteY122" fmla="*/ 1057762 h 1066988"/>
                <a:gd name="connsiteX123" fmla="*/ 257937 w 841819"/>
                <a:gd name="connsiteY123" fmla="*/ 1063089 h 1066988"/>
                <a:gd name="connsiteX124" fmla="*/ 249555 w 841819"/>
                <a:gd name="connsiteY124" fmla="*/ 1062423 h 1066988"/>
                <a:gd name="connsiteX125" fmla="*/ 240125 w 841819"/>
                <a:gd name="connsiteY125" fmla="*/ 1066989 h 1066988"/>
                <a:gd name="connsiteX126" fmla="*/ 212503 w 841819"/>
                <a:gd name="connsiteY126" fmla="*/ 1051674 h 1066988"/>
                <a:gd name="connsiteX127" fmla="*/ 190976 w 841819"/>
                <a:gd name="connsiteY127" fmla="*/ 1053482 h 1066988"/>
                <a:gd name="connsiteX128" fmla="*/ 182023 w 841819"/>
                <a:gd name="connsiteY128" fmla="*/ 1048821 h 1066988"/>
                <a:gd name="connsiteX129" fmla="*/ 174879 w 841819"/>
                <a:gd name="connsiteY129" fmla="*/ 1032650 h 1066988"/>
                <a:gd name="connsiteX130" fmla="*/ 167735 w 841819"/>
                <a:gd name="connsiteY130" fmla="*/ 1024945 h 1066988"/>
                <a:gd name="connsiteX131" fmla="*/ 143923 w 841819"/>
                <a:gd name="connsiteY131" fmla="*/ 1019047 h 1066988"/>
                <a:gd name="connsiteX132" fmla="*/ 142304 w 841819"/>
                <a:gd name="connsiteY132" fmla="*/ 1014291 h 1066988"/>
                <a:gd name="connsiteX133" fmla="*/ 180785 w 841819"/>
                <a:gd name="connsiteY133" fmla="*/ 997074 h 1066988"/>
                <a:gd name="connsiteX134" fmla="*/ 191929 w 841819"/>
                <a:gd name="connsiteY134" fmla="*/ 986420 h 1066988"/>
                <a:gd name="connsiteX135" fmla="*/ 192881 w 841819"/>
                <a:gd name="connsiteY135" fmla="*/ 976718 h 1066988"/>
                <a:gd name="connsiteX136" fmla="*/ 189643 w 841819"/>
                <a:gd name="connsiteY136" fmla="*/ 971201 h 1066988"/>
                <a:gd name="connsiteX137" fmla="*/ 183261 w 841819"/>
                <a:gd name="connsiteY137" fmla="*/ 969869 h 1066988"/>
                <a:gd name="connsiteX138" fmla="*/ 173546 w 841819"/>
                <a:gd name="connsiteY138" fmla="*/ 974530 h 1066988"/>
                <a:gd name="connsiteX139" fmla="*/ 164687 w 841819"/>
                <a:gd name="connsiteY139" fmla="*/ 969394 h 1066988"/>
                <a:gd name="connsiteX140" fmla="*/ 156591 w 841819"/>
                <a:gd name="connsiteY140" fmla="*/ 945803 h 1066988"/>
                <a:gd name="connsiteX141" fmla="*/ 173641 w 841819"/>
                <a:gd name="connsiteY141" fmla="*/ 941427 h 1066988"/>
                <a:gd name="connsiteX142" fmla="*/ 189071 w 841819"/>
                <a:gd name="connsiteY142" fmla="*/ 923544 h 1066988"/>
                <a:gd name="connsiteX143" fmla="*/ 192214 w 841819"/>
                <a:gd name="connsiteY143" fmla="*/ 900049 h 1066988"/>
                <a:gd name="connsiteX144" fmla="*/ 190500 w 841819"/>
                <a:gd name="connsiteY144" fmla="*/ 883022 h 1066988"/>
                <a:gd name="connsiteX145" fmla="*/ 218313 w 841819"/>
                <a:gd name="connsiteY145" fmla="*/ 863332 h 1066988"/>
                <a:gd name="connsiteX146" fmla="*/ 235172 w 841819"/>
                <a:gd name="connsiteY146" fmla="*/ 846876 h 1066988"/>
                <a:gd name="connsiteX147" fmla="*/ 266414 w 841819"/>
                <a:gd name="connsiteY147" fmla="*/ 830895 h 1066988"/>
                <a:gd name="connsiteX148" fmla="*/ 278416 w 841819"/>
                <a:gd name="connsiteY148" fmla="*/ 828993 h 1066988"/>
                <a:gd name="connsiteX149" fmla="*/ 285464 w 841819"/>
                <a:gd name="connsiteY149" fmla="*/ 822429 h 1066988"/>
                <a:gd name="connsiteX150" fmla="*/ 296799 w 841819"/>
                <a:gd name="connsiteY150" fmla="*/ 794748 h 1066988"/>
                <a:gd name="connsiteX151" fmla="*/ 303466 w 841819"/>
                <a:gd name="connsiteY151" fmla="*/ 761741 h 1066988"/>
                <a:gd name="connsiteX152" fmla="*/ 298609 w 841819"/>
                <a:gd name="connsiteY152" fmla="*/ 758126 h 1066988"/>
                <a:gd name="connsiteX153" fmla="*/ 278130 w 841819"/>
                <a:gd name="connsiteY153" fmla="*/ 756795 h 1066988"/>
                <a:gd name="connsiteX154" fmla="*/ 273368 w 841819"/>
                <a:gd name="connsiteY154" fmla="*/ 752609 h 1066988"/>
                <a:gd name="connsiteX155" fmla="*/ 280606 w 841819"/>
                <a:gd name="connsiteY155" fmla="*/ 738246 h 1066988"/>
                <a:gd name="connsiteX156" fmla="*/ 276701 w 841819"/>
                <a:gd name="connsiteY156" fmla="*/ 730065 h 1066988"/>
                <a:gd name="connsiteX157" fmla="*/ 256032 w 841819"/>
                <a:gd name="connsiteY157" fmla="*/ 728448 h 1066988"/>
                <a:gd name="connsiteX158" fmla="*/ 238125 w 841819"/>
                <a:gd name="connsiteY158" fmla="*/ 735392 h 1066988"/>
                <a:gd name="connsiteX159" fmla="*/ 235172 w 841819"/>
                <a:gd name="connsiteY159" fmla="*/ 753180 h 1066988"/>
                <a:gd name="connsiteX160" fmla="*/ 246983 w 841819"/>
                <a:gd name="connsiteY160" fmla="*/ 762978 h 1066988"/>
                <a:gd name="connsiteX161" fmla="*/ 224219 w 841819"/>
                <a:gd name="connsiteY161" fmla="*/ 780956 h 1066988"/>
                <a:gd name="connsiteX162" fmla="*/ 215360 w 841819"/>
                <a:gd name="connsiteY162" fmla="*/ 797412 h 1066988"/>
                <a:gd name="connsiteX163" fmla="*/ 206788 w 841819"/>
                <a:gd name="connsiteY163" fmla="*/ 801597 h 1066988"/>
                <a:gd name="connsiteX164" fmla="*/ 200025 w 841819"/>
                <a:gd name="connsiteY164" fmla="*/ 796651 h 1066988"/>
                <a:gd name="connsiteX165" fmla="*/ 187928 w 841819"/>
                <a:gd name="connsiteY165" fmla="*/ 794748 h 1066988"/>
                <a:gd name="connsiteX166" fmla="*/ 181356 w 841819"/>
                <a:gd name="connsiteY166" fmla="*/ 802358 h 1066988"/>
                <a:gd name="connsiteX167" fmla="*/ 162973 w 841819"/>
                <a:gd name="connsiteY167" fmla="*/ 802168 h 1066988"/>
                <a:gd name="connsiteX168" fmla="*/ 157448 w 841819"/>
                <a:gd name="connsiteY168" fmla="*/ 795890 h 1066988"/>
                <a:gd name="connsiteX169" fmla="*/ 158305 w 841819"/>
                <a:gd name="connsiteY169" fmla="*/ 791610 h 1066988"/>
                <a:gd name="connsiteX170" fmla="*/ 194310 w 841819"/>
                <a:gd name="connsiteY170" fmla="*/ 732919 h 1066988"/>
                <a:gd name="connsiteX171" fmla="*/ 194691 w 841819"/>
                <a:gd name="connsiteY171" fmla="*/ 721885 h 1066988"/>
                <a:gd name="connsiteX172" fmla="*/ 188976 w 841819"/>
                <a:gd name="connsiteY172" fmla="*/ 703526 h 1066988"/>
                <a:gd name="connsiteX173" fmla="*/ 175641 w 841819"/>
                <a:gd name="connsiteY173" fmla="*/ 690970 h 1066988"/>
                <a:gd name="connsiteX174" fmla="*/ 162115 w 841819"/>
                <a:gd name="connsiteY174" fmla="*/ 686118 h 1066988"/>
                <a:gd name="connsiteX175" fmla="*/ 129445 w 841819"/>
                <a:gd name="connsiteY175" fmla="*/ 692492 h 1066988"/>
                <a:gd name="connsiteX176" fmla="*/ 123444 w 841819"/>
                <a:gd name="connsiteY176" fmla="*/ 697914 h 1066988"/>
                <a:gd name="connsiteX177" fmla="*/ 123444 w 841819"/>
                <a:gd name="connsiteY177" fmla="*/ 764880 h 1066988"/>
                <a:gd name="connsiteX178" fmla="*/ 119824 w 841819"/>
                <a:gd name="connsiteY178" fmla="*/ 775914 h 1066988"/>
                <a:gd name="connsiteX179" fmla="*/ 108775 w 841819"/>
                <a:gd name="connsiteY179" fmla="*/ 774297 h 1066988"/>
                <a:gd name="connsiteX180" fmla="*/ 97250 w 841819"/>
                <a:gd name="connsiteY180" fmla="*/ 757365 h 1066988"/>
                <a:gd name="connsiteX181" fmla="*/ 97631 w 841819"/>
                <a:gd name="connsiteY181" fmla="*/ 725785 h 1066988"/>
                <a:gd name="connsiteX182" fmla="*/ 113729 w 841819"/>
                <a:gd name="connsiteY182" fmla="*/ 685643 h 1066988"/>
                <a:gd name="connsiteX183" fmla="*/ 127540 w 841819"/>
                <a:gd name="connsiteY183" fmla="*/ 667855 h 1066988"/>
                <a:gd name="connsiteX184" fmla="*/ 138017 w 841819"/>
                <a:gd name="connsiteY184" fmla="*/ 660055 h 1066988"/>
                <a:gd name="connsiteX185" fmla="*/ 139637 w 841819"/>
                <a:gd name="connsiteY185" fmla="*/ 651399 h 1066988"/>
                <a:gd name="connsiteX186" fmla="*/ 122396 w 841819"/>
                <a:gd name="connsiteY186" fmla="*/ 641792 h 1066988"/>
                <a:gd name="connsiteX187" fmla="*/ 97060 w 841819"/>
                <a:gd name="connsiteY187" fmla="*/ 645406 h 1066988"/>
                <a:gd name="connsiteX188" fmla="*/ 76486 w 841819"/>
                <a:gd name="connsiteY188" fmla="*/ 659960 h 1066988"/>
                <a:gd name="connsiteX189" fmla="*/ 75438 w 841819"/>
                <a:gd name="connsiteY189" fmla="*/ 667475 h 1066988"/>
                <a:gd name="connsiteX190" fmla="*/ 92012 w 841819"/>
                <a:gd name="connsiteY190" fmla="*/ 704002 h 1066988"/>
                <a:gd name="connsiteX191" fmla="*/ 93536 w 841819"/>
                <a:gd name="connsiteY191" fmla="*/ 717604 h 1066988"/>
                <a:gd name="connsiteX192" fmla="*/ 83725 w 841819"/>
                <a:gd name="connsiteY192" fmla="*/ 728829 h 1066988"/>
                <a:gd name="connsiteX193" fmla="*/ 66580 w 841819"/>
                <a:gd name="connsiteY193" fmla="*/ 739672 h 1066988"/>
                <a:gd name="connsiteX194" fmla="*/ 64008 w 841819"/>
                <a:gd name="connsiteY194" fmla="*/ 735012 h 1066988"/>
                <a:gd name="connsiteX195" fmla="*/ 74009 w 841819"/>
                <a:gd name="connsiteY195" fmla="*/ 704192 h 1066988"/>
                <a:gd name="connsiteX196" fmla="*/ 68961 w 841819"/>
                <a:gd name="connsiteY196" fmla="*/ 700672 h 1066988"/>
                <a:gd name="connsiteX197" fmla="*/ 39433 w 841819"/>
                <a:gd name="connsiteY197" fmla="*/ 711802 h 1066988"/>
                <a:gd name="connsiteX198" fmla="*/ 36004 w 841819"/>
                <a:gd name="connsiteY198" fmla="*/ 740624 h 1066988"/>
                <a:gd name="connsiteX199" fmla="*/ 23146 w 841819"/>
                <a:gd name="connsiteY199" fmla="*/ 737390 h 1066988"/>
                <a:gd name="connsiteX200" fmla="*/ 12859 w 841819"/>
                <a:gd name="connsiteY200" fmla="*/ 748899 h 1066988"/>
                <a:gd name="connsiteX201" fmla="*/ 12859 w 841819"/>
                <a:gd name="connsiteY201" fmla="*/ 748899 h 1066988"/>
                <a:gd name="connsiteX202" fmla="*/ 6001 w 841819"/>
                <a:gd name="connsiteY202" fmla="*/ 744809 h 1066988"/>
                <a:gd name="connsiteX203" fmla="*/ 1905 w 841819"/>
                <a:gd name="connsiteY203" fmla="*/ 735677 h 1066988"/>
                <a:gd name="connsiteX204" fmla="*/ 0 w 841819"/>
                <a:gd name="connsiteY204" fmla="*/ 709328 h 1066988"/>
                <a:gd name="connsiteX205" fmla="*/ 0 w 841819"/>
                <a:gd name="connsiteY205" fmla="*/ 709328 h 1066988"/>
                <a:gd name="connsiteX206" fmla="*/ 11049 w 841819"/>
                <a:gd name="connsiteY206" fmla="*/ 680316 h 1066988"/>
                <a:gd name="connsiteX207" fmla="*/ 20669 w 841819"/>
                <a:gd name="connsiteY207" fmla="*/ 665953 h 1066988"/>
                <a:gd name="connsiteX208" fmla="*/ 51245 w 841819"/>
                <a:gd name="connsiteY208" fmla="*/ 652445 h 1066988"/>
                <a:gd name="connsiteX209" fmla="*/ 53626 w 841819"/>
                <a:gd name="connsiteY209" fmla="*/ 646453 h 1066988"/>
                <a:gd name="connsiteX210" fmla="*/ 55150 w 841819"/>
                <a:gd name="connsiteY210" fmla="*/ 593660 h 1066988"/>
                <a:gd name="connsiteX211" fmla="*/ 47054 w 841819"/>
                <a:gd name="connsiteY211" fmla="*/ 564267 h 1066988"/>
                <a:gd name="connsiteX212" fmla="*/ 47815 w 841819"/>
                <a:gd name="connsiteY212" fmla="*/ 552091 h 1066988"/>
                <a:gd name="connsiteX213" fmla="*/ 60865 w 841819"/>
                <a:gd name="connsiteY213" fmla="*/ 526123 h 1066988"/>
                <a:gd name="connsiteX214" fmla="*/ 66675 w 841819"/>
                <a:gd name="connsiteY214" fmla="*/ 522603 h 1066988"/>
                <a:gd name="connsiteX215" fmla="*/ 78962 w 841819"/>
                <a:gd name="connsiteY215" fmla="*/ 467717 h 1066988"/>
                <a:gd name="connsiteX216" fmla="*/ 79820 w 841819"/>
                <a:gd name="connsiteY216" fmla="*/ 449834 h 1066988"/>
                <a:gd name="connsiteX217" fmla="*/ 101918 w 841819"/>
                <a:gd name="connsiteY217" fmla="*/ 422344 h 1066988"/>
                <a:gd name="connsiteX218" fmla="*/ 128588 w 841819"/>
                <a:gd name="connsiteY218" fmla="*/ 399324 h 1066988"/>
                <a:gd name="connsiteX219" fmla="*/ 120110 w 841819"/>
                <a:gd name="connsiteY219" fmla="*/ 358707 h 1066988"/>
                <a:gd name="connsiteX220" fmla="*/ 124396 w 841819"/>
                <a:gd name="connsiteY220" fmla="*/ 347292 h 1066988"/>
                <a:gd name="connsiteX221" fmla="*/ 120872 w 841819"/>
                <a:gd name="connsiteY221" fmla="*/ 329314 h 1066988"/>
                <a:gd name="connsiteX222" fmla="*/ 123825 w 841819"/>
                <a:gd name="connsiteY222" fmla="*/ 313334 h 1066988"/>
                <a:gd name="connsiteX223" fmla="*/ 120301 w 841819"/>
                <a:gd name="connsiteY223" fmla="*/ 297638 h 1066988"/>
                <a:gd name="connsiteX224" fmla="*/ 112871 w 841819"/>
                <a:gd name="connsiteY224" fmla="*/ 292787 h 1066988"/>
                <a:gd name="connsiteX225" fmla="*/ 115062 w 841819"/>
                <a:gd name="connsiteY225" fmla="*/ 280231 h 1066988"/>
                <a:gd name="connsiteX226" fmla="*/ 137922 w 841819"/>
                <a:gd name="connsiteY226" fmla="*/ 273382 h 1066988"/>
                <a:gd name="connsiteX227" fmla="*/ 159448 w 841819"/>
                <a:gd name="connsiteY227" fmla="*/ 253026 h 1066988"/>
                <a:gd name="connsiteX228" fmla="*/ 179165 w 841819"/>
                <a:gd name="connsiteY228" fmla="*/ 226106 h 1066988"/>
                <a:gd name="connsiteX229" fmla="*/ 202025 w 841819"/>
                <a:gd name="connsiteY229" fmla="*/ 208794 h 1066988"/>
                <a:gd name="connsiteX230" fmla="*/ 206502 w 841819"/>
                <a:gd name="connsiteY230" fmla="*/ 196047 h 1066988"/>
                <a:gd name="connsiteX231" fmla="*/ 222790 w 841819"/>
                <a:gd name="connsiteY231" fmla="*/ 183016 h 1066988"/>
                <a:gd name="connsiteX232" fmla="*/ 259937 w 841819"/>
                <a:gd name="connsiteY232" fmla="*/ 185584 h 1066988"/>
                <a:gd name="connsiteX233" fmla="*/ 281178 w 841819"/>
                <a:gd name="connsiteY233" fmla="*/ 192243 h 1066988"/>
                <a:gd name="connsiteX234" fmla="*/ 302609 w 841819"/>
                <a:gd name="connsiteY234" fmla="*/ 184633 h 1066988"/>
                <a:gd name="connsiteX235" fmla="*/ 313277 w 841819"/>
                <a:gd name="connsiteY235" fmla="*/ 185584 h 1066988"/>
                <a:gd name="connsiteX236" fmla="*/ 322802 w 841819"/>
                <a:gd name="connsiteY236" fmla="*/ 192243 h 1066988"/>
                <a:gd name="connsiteX237" fmla="*/ 348139 w 841819"/>
                <a:gd name="connsiteY237" fmla="*/ 200518 h 1066988"/>
                <a:gd name="connsiteX238" fmla="*/ 355378 w 841819"/>
                <a:gd name="connsiteY238" fmla="*/ 191862 h 1066988"/>
                <a:gd name="connsiteX239" fmla="*/ 371380 w 841819"/>
                <a:gd name="connsiteY239" fmla="*/ 194050 h 1066988"/>
                <a:gd name="connsiteX240" fmla="*/ 429196 w 841819"/>
                <a:gd name="connsiteY240" fmla="*/ 188533 h 1066988"/>
                <a:gd name="connsiteX241" fmla="*/ 430339 w 841819"/>
                <a:gd name="connsiteY241" fmla="*/ 182064 h 1066988"/>
                <a:gd name="connsiteX242" fmla="*/ 425577 w 841819"/>
                <a:gd name="connsiteY242" fmla="*/ 178545 h 1066988"/>
                <a:gd name="connsiteX243" fmla="*/ 425768 w 841819"/>
                <a:gd name="connsiteY243" fmla="*/ 174645 h 1066988"/>
                <a:gd name="connsiteX244" fmla="*/ 435007 w 841819"/>
                <a:gd name="connsiteY244" fmla="*/ 169699 h 1066988"/>
                <a:gd name="connsiteX245" fmla="*/ 425291 w 841819"/>
                <a:gd name="connsiteY245" fmla="*/ 131650 h 1066988"/>
                <a:gd name="connsiteX246" fmla="*/ 413766 w 841819"/>
                <a:gd name="connsiteY246" fmla="*/ 127369 h 1066988"/>
                <a:gd name="connsiteX247" fmla="*/ 421481 w 841819"/>
                <a:gd name="connsiteY247" fmla="*/ 80759 h 1066988"/>
                <a:gd name="connsiteX248" fmla="*/ 413861 w 841819"/>
                <a:gd name="connsiteY248" fmla="*/ 71818 h 1066988"/>
                <a:gd name="connsiteX249" fmla="*/ 399288 w 841819"/>
                <a:gd name="connsiteY249" fmla="*/ 65064 h 1066988"/>
                <a:gd name="connsiteX250" fmla="*/ 395859 w 841819"/>
                <a:gd name="connsiteY250" fmla="*/ 54600 h 1066988"/>
                <a:gd name="connsiteX251" fmla="*/ 388715 w 841819"/>
                <a:gd name="connsiteY251" fmla="*/ 51366 h 1066988"/>
                <a:gd name="connsiteX252" fmla="*/ 388334 w 841819"/>
                <a:gd name="connsiteY252" fmla="*/ 35671 h 10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841819" h="1066988">
                  <a:moveTo>
                    <a:pt x="385000" y="30725"/>
                  </a:moveTo>
                  <a:lnTo>
                    <a:pt x="385191" y="15220"/>
                  </a:lnTo>
                  <a:lnTo>
                    <a:pt x="391192" y="10178"/>
                  </a:lnTo>
                  <a:lnTo>
                    <a:pt x="442627" y="0"/>
                  </a:lnTo>
                  <a:lnTo>
                    <a:pt x="532162" y="5802"/>
                  </a:lnTo>
                  <a:lnTo>
                    <a:pt x="556355" y="22068"/>
                  </a:lnTo>
                  <a:lnTo>
                    <a:pt x="580168" y="31295"/>
                  </a:lnTo>
                  <a:lnTo>
                    <a:pt x="598837" y="47086"/>
                  </a:lnTo>
                  <a:lnTo>
                    <a:pt x="619411" y="76288"/>
                  </a:lnTo>
                  <a:lnTo>
                    <a:pt x="633413" y="72388"/>
                  </a:lnTo>
                  <a:lnTo>
                    <a:pt x="644462" y="75432"/>
                  </a:lnTo>
                  <a:lnTo>
                    <a:pt x="650367" y="109296"/>
                  </a:lnTo>
                  <a:lnTo>
                    <a:pt x="677323" y="109486"/>
                  </a:lnTo>
                  <a:lnTo>
                    <a:pt x="686086" y="101115"/>
                  </a:lnTo>
                  <a:lnTo>
                    <a:pt x="707707" y="96264"/>
                  </a:lnTo>
                  <a:lnTo>
                    <a:pt x="735902" y="99784"/>
                  </a:lnTo>
                  <a:lnTo>
                    <a:pt x="747808" y="107584"/>
                  </a:lnTo>
                  <a:lnTo>
                    <a:pt x="766096" y="143350"/>
                  </a:lnTo>
                  <a:lnTo>
                    <a:pt x="779145" y="155716"/>
                  </a:lnTo>
                  <a:lnTo>
                    <a:pt x="799052" y="163421"/>
                  </a:lnTo>
                  <a:lnTo>
                    <a:pt x="812768" y="159901"/>
                  </a:lnTo>
                  <a:lnTo>
                    <a:pt x="814483" y="152481"/>
                  </a:lnTo>
                  <a:lnTo>
                    <a:pt x="821627" y="149438"/>
                  </a:lnTo>
                  <a:lnTo>
                    <a:pt x="841820" y="153908"/>
                  </a:lnTo>
                  <a:lnTo>
                    <a:pt x="841820" y="153908"/>
                  </a:lnTo>
                  <a:lnTo>
                    <a:pt x="836581" y="157903"/>
                  </a:lnTo>
                  <a:lnTo>
                    <a:pt x="836581" y="157903"/>
                  </a:lnTo>
                  <a:lnTo>
                    <a:pt x="828865" y="162089"/>
                  </a:lnTo>
                  <a:lnTo>
                    <a:pt x="825437" y="179021"/>
                  </a:lnTo>
                  <a:lnTo>
                    <a:pt x="814102" y="188533"/>
                  </a:lnTo>
                  <a:lnTo>
                    <a:pt x="807530" y="204894"/>
                  </a:lnTo>
                  <a:lnTo>
                    <a:pt x="798195" y="209650"/>
                  </a:lnTo>
                  <a:lnTo>
                    <a:pt x="783146" y="208984"/>
                  </a:lnTo>
                  <a:lnTo>
                    <a:pt x="776764" y="213931"/>
                  </a:lnTo>
                  <a:lnTo>
                    <a:pt x="774763" y="228104"/>
                  </a:lnTo>
                  <a:lnTo>
                    <a:pt x="766000" y="245036"/>
                  </a:lnTo>
                  <a:lnTo>
                    <a:pt x="753047" y="253406"/>
                  </a:lnTo>
                  <a:lnTo>
                    <a:pt x="735235" y="257972"/>
                  </a:lnTo>
                  <a:lnTo>
                    <a:pt x="729139" y="263870"/>
                  </a:lnTo>
                  <a:lnTo>
                    <a:pt x="721233" y="296687"/>
                  </a:lnTo>
                  <a:lnTo>
                    <a:pt x="730853" y="307912"/>
                  </a:lnTo>
                  <a:lnTo>
                    <a:pt x="719614" y="336068"/>
                  </a:lnTo>
                  <a:lnTo>
                    <a:pt x="709136" y="350717"/>
                  </a:lnTo>
                  <a:lnTo>
                    <a:pt x="663988" y="365841"/>
                  </a:lnTo>
                  <a:lnTo>
                    <a:pt x="630841" y="414734"/>
                  </a:lnTo>
                  <a:lnTo>
                    <a:pt x="596932" y="434995"/>
                  </a:lnTo>
                  <a:lnTo>
                    <a:pt x="575215" y="442985"/>
                  </a:lnTo>
                  <a:lnTo>
                    <a:pt x="567119" y="452783"/>
                  </a:lnTo>
                  <a:lnTo>
                    <a:pt x="562165" y="466481"/>
                  </a:lnTo>
                  <a:lnTo>
                    <a:pt x="534162" y="471998"/>
                  </a:lnTo>
                  <a:lnTo>
                    <a:pt x="512064" y="463152"/>
                  </a:lnTo>
                  <a:lnTo>
                    <a:pt x="505778" y="465054"/>
                  </a:lnTo>
                  <a:lnTo>
                    <a:pt x="497491" y="480939"/>
                  </a:lnTo>
                  <a:lnTo>
                    <a:pt x="503396" y="488644"/>
                  </a:lnTo>
                  <a:lnTo>
                    <a:pt x="498538" y="504720"/>
                  </a:lnTo>
                  <a:lnTo>
                    <a:pt x="508349" y="533447"/>
                  </a:lnTo>
                  <a:lnTo>
                    <a:pt x="496348" y="571401"/>
                  </a:lnTo>
                  <a:lnTo>
                    <a:pt x="494443" y="583386"/>
                  </a:lnTo>
                  <a:lnTo>
                    <a:pt x="496824" y="597750"/>
                  </a:lnTo>
                  <a:lnTo>
                    <a:pt x="505778" y="607262"/>
                  </a:lnTo>
                  <a:lnTo>
                    <a:pt x="545592" y="631328"/>
                  </a:lnTo>
                  <a:lnTo>
                    <a:pt x="556165" y="643884"/>
                  </a:lnTo>
                  <a:lnTo>
                    <a:pt x="578168" y="647118"/>
                  </a:lnTo>
                  <a:lnTo>
                    <a:pt x="588359" y="652635"/>
                  </a:lnTo>
                  <a:lnTo>
                    <a:pt x="597122" y="671660"/>
                  </a:lnTo>
                  <a:lnTo>
                    <a:pt x="611219" y="690875"/>
                  </a:lnTo>
                  <a:lnTo>
                    <a:pt x="631031" y="691350"/>
                  </a:lnTo>
                  <a:lnTo>
                    <a:pt x="654177" y="684406"/>
                  </a:lnTo>
                  <a:lnTo>
                    <a:pt x="696563" y="640555"/>
                  </a:lnTo>
                  <a:lnTo>
                    <a:pt x="710470" y="633896"/>
                  </a:lnTo>
                  <a:lnTo>
                    <a:pt x="717232" y="633421"/>
                  </a:lnTo>
                  <a:lnTo>
                    <a:pt x="735997" y="657962"/>
                  </a:lnTo>
                  <a:lnTo>
                    <a:pt x="734187" y="673657"/>
                  </a:lnTo>
                  <a:lnTo>
                    <a:pt x="702755" y="743097"/>
                  </a:lnTo>
                  <a:lnTo>
                    <a:pt x="715899" y="779814"/>
                  </a:lnTo>
                  <a:lnTo>
                    <a:pt x="712470" y="795414"/>
                  </a:lnTo>
                  <a:lnTo>
                    <a:pt x="708755" y="795129"/>
                  </a:lnTo>
                  <a:lnTo>
                    <a:pt x="707517" y="800361"/>
                  </a:lnTo>
                  <a:lnTo>
                    <a:pt x="709994" y="802073"/>
                  </a:lnTo>
                  <a:lnTo>
                    <a:pt x="706660" y="811205"/>
                  </a:lnTo>
                  <a:lnTo>
                    <a:pt x="688277" y="848968"/>
                  </a:lnTo>
                  <a:lnTo>
                    <a:pt x="688277" y="848968"/>
                  </a:lnTo>
                  <a:lnTo>
                    <a:pt x="680561" y="857910"/>
                  </a:lnTo>
                  <a:lnTo>
                    <a:pt x="671322" y="851917"/>
                  </a:lnTo>
                  <a:lnTo>
                    <a:pt x="671322" y="851917"/>
                  </a:lnTo>
                  <a:lnTo>
                    <a:pt x="668655" y="848207"/>
                  </a:lnTo>
                  <a:lnTo>
                    <a:pt x="648748" y="841073"/>
                  </a:lnTo>
                  <a:lnTo>
                    <a:pt x="623316" y="818719"/>
                  </a:lnTo>
                  <a:lnTo>
                    <a:pt x="603028" y="807875"/>
                  </a:lnTo>
                  <a:lnTo>
                    <a:pt x="569309" y="799219"/>
                  </a:lnTo>
                  <a:lnTo>
                    <a:pt x="569309" y="799219"/>
                  </a:lnTo>
                  <a:lnTo>
                    <a:pt x="558451" y="779814"/>
                  </a:lnTo>
                  <a:lnTo>
                    <a:pt x="552831" y="756604"/>
                  </a:lnTo>
                  <a:lnTo>
                    <a:pt x="510540" y="731587"/>
                  </a:lnTo>
                  <a:lnTo>
                    <a:pt x="497872" y="718841"/>
                  </a:lnTo>
                  <a:lnTo>
                    <a:pt x="490538" y="705619"/>
                  </a:lnTo>
                  <a:lnTo>
                    <a:pt x="483584" y="707236"/>
                  </a:lnTo>
                  <a:lnTo>
                    <a:pt x="479870" y="719221"/>
                  </a:lnTo>
                  <a:lnTo>
                    <a:pt x="468344" y="727973"/>
                  </a:lnTo>
                  <a:lnTo>
                    <a:pt x="435293" y="746712"/>
                  </a:lnTo>
                  <a:lnTo>
                    <a:pt x="418243" y="750326"/>
                  </a:lnTo>
                  <a:lnTo>
                    <a:pt x="408051" y="757270"/>
                  </a:lnTo>
                  <a:lnTo>
                    <a:pt x="399193" y="788090"/>
                  </a:lnTo>
                  <a:lnTo>
                    <a:pt x="367474" y="831751"/>
                  </a:lnTo>
                  <a:lnTo>
                    <a:pt x="355663" y="859051"/>
                  </a:lnTo>
                  <a:lnTo>
                    <a:pt x="356330" y="870561"/>
                  </a:lnTo>
                  <a:lnTo>
                    <a:pt x="378619" y="892059"/>
                  </a:lnTo>
                  <a:lnTo>
                    <a:pt x="378619" y="892059"/>
                  </a:lnTo>
                  <a:lnTo>
                    <a:pt x="377762" y="913081"/>
                  </a:lnTo>
                  <a:lnTo>
                    <a:pt x="383953" y="930679"/>
                  </a:lnTo>
                  <a:lnTo>
                    <a:pt x="410432" y="947610"/>
                  </a:lnTo>
                  <a:lnTo>
                    <a:pt x="405860" y="973198"/>
                  </a:lnTo>
                  <a:lnTo>
                    <a:pt x="396716" y="985659"/>
                  </a:lnTo>
                  <a:lnTo>
                    <a:pt x="374904" y="998976"/>
                  </a:lnTo>
                  <a:lnTo>
                    <a:pt x="340805" y="1026657"/>
                  </a:lnTo>
                  <a:lnTo>
                    <a:pt x="326327" y="1021901"/>
                  </a:lnTo>
                  <a:lnTo>
                    <a:pt x="313277" y="1026562"/>
                  </a:lnTo>
                  <a:lnTo>
                    <a:pt x="307277" y="1031699"/>
                  </a:lnTo>
                  <a:lnTo>
                    <a:pt x="304133" y="1050913"/>
                  </a:lnTo>
                  <a:lnTo>
                    <a:pt x="290131" y="1055860"/>
                  </a:lnTo>
                  <a:lnTo>
                    <a:pt x="289084" y="1059379"/>
                  </a:lnTo>
                  <a:lnTo>
                    <a:pt x="272796" y="1055289"/>
                  </a:lnTo>
                  <a:lnTo>
                    <a:pt x="260032" y="1057762"/>
                  </a:lnTo>
                  <a:lnTo>
                    <a:pt x="257937" y="1063089"/>
                  </a:lnTo>
                  <a:lnTo>
                    <a:pt x="249555" y="1062423"/>
                  </a:lnTo>
                  <a:lnTo>
                    <a:pt x="240125" y="1066989"/>
                  </a:lnTo>
                  <a:lnTo>
                    <a:pt x="212503" y="1051674"/>
                  </a:lnTo>
                  <a:lnTo>
                    <a:pt x="190976" y="1053482"/>
                  </a:lnTo>
                  <a:lnTo>
                    <a:pt x="182023" y="1048821"/>
                  </a:lnTo>
                  <a:lnTo>
                    <a:pt x="174879" y="1032650"/>
                  </a:lnTo>
                  <a:lnTo>
                    <a:pt x="167735" y="1024945"/>
                  </a:lnTo>
                  <a:lnTo>
                    <a:pt x="143923" y="1019047"/>
                  </a:lnTo>
                  <a:lnTo>
                    <a:pt x="142304" y="1014291"/>
                  </a:lnTo>
                  <a:lnTo>
                    <a:pt x="180785" y="997074"/>
                  </a:lnTo>
                  <a:lnTo>
                    <a:pt x="191929" y="986420"/>
                  </a:lnTo>
                  <a:lnTo>
                    <a:pt x="192881" y="976718"/>
                  </a:lnTo>
                  <a:lnTo>
                    <a:pt x="189643" y="971201"/>
                  </a:lnTo>
                  <a:lnTo>
                    <a:pt x="183261" y="969869"/>
                  </a:lnTo>
                  <a:lnTo>
                    <a:pt x="173546" y="974530"/>
                  </a:lnTo>
                  <a:lnTo>
                    <a:pt x="164687" y="969394"/>
                  </a:lnTo>
                  <a:lnTo>
                    <a:pt x="156591" y="945803"/>
                  </a:lnTo>
                  <a:lnTo>
                    <a:pt x="173641" y="941427"/>
                  </a:lnTo>
                  <a:lnTo>
                    <a:pt x="189071" y="923544"/>
                  </a:lnTo>
                  <a:lnTo>
                    <a:pt x="192214" y="900049"/>
                  </a:lnTo>
                  <a:lnTo>
                    <a:pt x="190500" y="883022"/>
                  </a:lnTo>
                  <a:lnTo>
                    <a:pt x="218313" y="863332"/>
                  </a:lnTo>
                  <a:lnTo>
                    <a:pt x="235172" y="846876"/>
                  </a:lnTo>
                  <a:lnTo>
                    <a:pt x="266414" y="830895"/>
                  </a:lnTo>
                  <a:lnTo>
                    <a:pt x="278416" y="828993"/>
                  </a:lnTo>
                  <a:lnTo>
                    <a:pt x="285464" y="822429"/>
                  </a:lnTo>
                  <a:lnTo>
                    <a:pt x="296799" y="794748"/>
                  </a:lnTo>
                  <a:lnTo>
                    <a:pt x="303466" y="761741"/>
                  </a:lnTo>
                  <a:lnTo>
                    <a:pt x="298609" y="758126"/>
                  </a:lnTo>
                  <a:lnTo>
                    <a:pt x="278130" y="756795"/>
                  </a:lnTo>
                  <a:lnTo>
                    <a:pt x="273368" y="752609"/>
                  </a:lnTo>
                  <a:lnTo>
                    <a:pt x="280606" y="738246"/>
                  </a:lnTo>
                  <a:lnTo>
                    <a:pt x="276701" y="730065"/>
                  </a:lnTo>
                  <a:lnTo>
                    <a:pt x="256032" y="728448"/>
                  </a:lnTo>
                  <a:lnTo>
                    <a:pt x="238125" y="735392"/>
                  </a:lnTo>
                  <a:lnTo>
                    <a:pt x="235172" y="753180"/>
                  </a:lnTo>
                  <a:lnTo>
                    <a:pt x="246983" y="762978"/>
                  </a:lnTo>
                  <a:lnTo>
                    <a:pt x="224219" y="780956"/>
                  </a:lnTo>
                  <a:lnTo>
                    <a:pt x="215360" y="797412"/>
                  </a:lnTo>
                  <a:lnTo>
                    <a:pt x="206788" y="801597"/>
                  </a:lnTo>
                  <a:lnTo>
                    <a:pt x="200025" y="796651"/>
                  </a:lnTo>
                  <a:lnTo>
                    <a:pt x="187928" y="794748"/>
                  </a:lnTo>
                  <a:lnTo>
                    <a:pt x="181356" y="802358"/>
                  </a:lnTo>
                  <a:lnTo>
                    <a:pt x="162973" y="802168"/>
                  </a:lnTo>
                  <a:lnTo>
                    <a:pt x="157448" y="795890"/>
                  </a:lnTo>
                  <a:lnTo>
                    <a:pt x="158305" y="791610"/>
                  </a:lnTo>
                  <a:lnTo>
                    <a:pt x="194310" y="732919"/>
                  </a:lnTo>
                  <a:lnTo>
                    <a:pt x="194691" y="721885"/>
                  </a:lnTo>
                  <a:lnTo>
                    <a:pt x="188976" y="703526"/>
                  </a:lnTo>
                  <a:lnTo>
                    <a:pt x="175641" y="690970"/>
                  </a:lnTo>
                  <a:lnTo>
                    <a:pt x="162115" y="686118"/>
                  </a:lnTo>
                  <a:lnTo>
                    <a:pt x="129445" y="692492"/>
                  </a:lnTo>
                  <a:lnTo>
                    <a:pt x="123444" y="697914"/>
                  </a:lnTo>
                  <a:lnTo>
                    <a:pt x="123444" y="764880"/>
                  </a:lnTo>
                  <a:lnTo>
                    <a:pt x="119824" y="775914"/>
                  </a:lnTo>
                  <a:lnTo>
                    <a:pt x="108775" y="774297"/>
                  </a:lnTo>
                  <a:lnTo>
                    <a:pt x="97250" y="757365"/>
                  </a:lnTo>
                  <a:lnTo>
                    <a:pt x="97631" y="725785"/>
                  </a:lnTo>
                  <a:lnTo>
                    <a:pt x="113729" y="685643"/>
                  </a:lnTo>
                  <a:lnTo>
                    <a:pt x="127540" y="667855"/>
                  </a:lnTo>
                  <a:lnTo>
                    <a:pt x="138017" y="660055"/>
                  </a:lnTo>
                  <a:lnTo>
                    <a:pt x="139637" y="651399"/>
                  </a:lnTo>
                  <a:lnTo>
                    <a:pt x="122396" y="641792"/>
                  </a:lnTo>
                  <a:lnTo>
                    <a:pt x="97060" y="645406"/>
                  </a:lnTo>
                  <a:lnTo>
                    <a:pt x="76486" y="659960"/>
                  </a:lnTo>
                  <a:lnTo>
                    <a:pt x="75438" y="667475"/>
                  </a:lnTo>
                  <a:lnTo>
                    <a:pt x="92012" y="704002"/>
                  </a:lnTo>
                  <a:lnTo>
                    <a:pt x="93536" y="717604"/>
                  </a:lnTo>
                  <a:lnTo>
                    <a:pt x="83725" y="728829"/>
                  </a:lnTo>
                  <a:lnTo>
                    <a:pt x="66580" y="739672"/>
                  </a:lnTo>
                  <a:lnTo>
                    <a:pt x="64008" y="735012"/>
                  </a:lnTo>
                  <a:lnTo>
                    <a:pt x="74009" y="704192"/>
                  </a:lnTo>
                  <a:lnTo>
                    <a:pt x="68961" y="700672"/>
                  </a:lnTo>
                  <a:lnTo>
                    <a:pt x="39433" y="711802"/>
                  </a:lnTo>
                  <a:lnTo>
                    <a:pt x="36004" y="740624"/>
                  </a:lnTo>
                  <a:lnTo>
                    <a:pt x="23146" y="737390"/>
                  </a:lnTo>
                  <a:lnTo>
                    <a:pt x="12859" y="748899"/>
                  </a:lnTo>
                  <a:lnTo>
                    <a:pt x="12859" y="748899"/>
                  </a:lnTo>
                  <a:lnTo>
                    <a:pt x="6001" y="744809"/>
                  </a:lnTo>
                  <a:lnTo>
                    <a:pt x="1905" y="735677"/>
                  </a:lnTo>
                  <a:lnTo>
                    <a:pt x="0" y="709328"/>
                  </a:lnTo>
                  <a:lnTo>
                    <a:pt x="0" y="709328"/>
                  </a:lnTo>
                  <a:lnTo>
                    <a:pt x="11049" y="680316"/>
                  </a:lnTo>
                  <a:lnTo>
                    <a:pt x="20669" y="665953"/>
                  </a:lnTo>
                  <a:lnTo>
                    <a:pt x="51245" y="652445"/>
                  </a:lnTo>
                  <a:lnTo>
                    <a:pt x="53626" y="646453"/>
                  </a:lnTo>
                  <a:lnTo>
                    <a:pt x="55150" y="593660"/>
                  </a:lnTo>
                  <a:lnTo>
                    <a:pt x="47054" y="564267"/>
                  </a:lnTo>
                  <a:lnTo>
                    <a:pt x="47815" y="552091"/>
                  </a:lnTo>
                  <a:lnTo>
                    <a:pt x="60865" y="526123"/>
                  </a:lnTo>
                  <a:lnTo>
                    <a:pt x="66675" y="522603"/>
                  </a:lnTo>
                  <a:lnTo>
                    <a:pt x="78962" y="467717"/>
                  </a:lnTo>
                  <a:lnTo>
                    <a:pt x="79820" y="449834"/>
                  </a:lnTo>
                  <a:lnTo>
                    <a:pt x="101918" y="422344"/>
                  </a:lnTo>
                  <a:lnTo>
                    <a:pt x="128588" y="399324"/>
                  </a:lnTo>
                  <a:lnTo>
                    <a:pt x="120110" y="358707"/>
                  </a:lnTo>
                  <a:lnTo>
                    <a:pt x="124396" y="347292"/>
                  </a:lnTo>
                  <a:lnTo>
                    <a:pt x="120872" y="329314"/>
                  </a:lnTo>
                  <a:lnTo>
                    <a:pt x="123825" y="313334"/>
                  </a:lnTo>
                  <a:lnTo>
                    <a:pt x="120301" y="297638"/>
                  </a:lnTo>
                  <a:lnTo>
                    <a:pt x="112871" y="292787"/>
                  </a:lnTo>
                  <a:lnTo>
                    <a:pt x="115062" y="280231"/>
                  </a:lnTo>
                  <a:lnTo>
                    <a:pt x="137922" y="273382"/>
                  </a:lnTo>
                  <a:lnTo>
                    <a:pt x="159448" y="253026"/>
                  </a:lnTo>
                  <a:lnTo>
                    <a:pt x="179165" y="226106"/>
                  </a:lnTo>
                  <a:lnTo>
                    <a:pt x="202025" y="208794"/>
                  </a:lnTo>
                  <a:lnTo>
                    <a:pt x="206502" y="196047"/>
                  </a:lnTo>
                  <a:lnTo>
                    <a:pt x="222790" y="183016"/>
                  </a:lnTo>
                  <a:lnTo>
                    <a:pt x="259937" y="185584"/>
                  </a:lnTo>
                  <a:lnTo>
                    <a:pt x="281178" y="192243"/>
                  </a:lnTo>
                  <a:lnTo>
                    <a:pt x="302609" y="184633"/>
                  </a:lnTo>
                  <a:lnTo>
                    <a:pt x="313277" y="185584"/>
                  </a:lnTo>
                  <a:lnTo>
                    <a:pt x="322802" y="192243"/>
                  </a:lnTo>
                  <a:lnTo>
                    <a:pt x="348139" y="200518"/>
                  </a:lnTo>
                  <a:lnTo>
                    <a:pt x="355378" y="191862"/>
                  </a:lnTo>
                  <a:lnTo>
                    <a:pt x="371380" y="194050"/>
                  </a:lnTo>
                  <a:lnTo>
                    <a:pt x="429196" y="188533"/>
                  </a:lnTo>
                  <a:lnTo>
                    <a:pt x="430339" y="182064"/>
                  </a:lnTo>
                  <a:lnTo>
                    <a:pt x="425577" y="178545"/>
                  </a:lnTo>
                  <a:lnTo>
                    <a:pt x="425768" y="174645"/>
                  </a:lnTo>
                  <a:lnTo>
                    <a:pt x="435007" y="169699"/>
                  </a:lnTo>
                  <a:lnTo>
                    <a:pt x="425291" y="131650"/>
                  </a:lnTo>
                  <a:lnTo>
                    <a:pt x="413766" y="127369"/>
                  </a:lnTo>
                  <a:lnTo>
                    <a:pt x="421481" y="80759"/>
                  </a:lnTo>
                  <a:lnTo>
                    <a:pt x="413861" y="71818"/>
                  </a:lnTo>
                  <a:lnTo>
                    <a:pt x="399288" y="65064"/>
                  </a:lnTo>
                  <a:lnTo>
                    <a:pt x="395859" y="54600"/>
                  </a:lnTo>
                  <a:lnTo>
                    <a:pt x="388715" y="51366"/>
                  </a:lnTo>
                  <a:lnTo>
                    <a:pt x="388334" y="35671"/>
                  </a:lnTo>
                  <a:close/>
                </a:path>
              </a:pathLst>
            </a:custGeom>
            <a:grpFill/>
            <a:ln w="6350" cap="flat">
              <a:solidFill>
                <a:srgbClr val="00BCB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MX"/>
            </a:p>
          </p:txBody>
        </p:sp>
      </p:grpSp>
      <p:pic>
        <p:nvPicPr>
          <p:cNvPr id="64" name="Imagen 63" descr="Interfaz de usuario gráfica, Aplicación&#10;&#10;Descripción generada automáticamente">
            <a:extLst>
              <a:ext uri="{FF2B5EF4-FFF2-40B4-BE49-F238E27FC236}">
                <a16:creationId xmlns:a16="http://schemas.microsoft.com/office/drawing/2014/main" id="{74052034-967B-A01E-DC12-58543B92A49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252912" y="4964804"/>
            <a:ext cx="1298066" cy="1298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351936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>
            <a:extLst>
              <a:ext uri="{FF2B5EF4-FFF2-40B4-BE49-F238E27FC236}">
                <a16:creationId xmlns:a16="http://schemas.microsoft.com/office/drawing/2014/main" id="{E6400428-9B86-7A27-9BEC-9EB9F4767A84}"/>
              </a:ext>
            </a:extLst>
          </p:cNvPr>
          <p:cNvGrpSpPr/>
          <p:nvPr/>
        </p:nvGrpSpPr>
        <p:grpSpPr>
          <a:xfrm>
            <a:off x="835851" y="121196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F4C30074-03CF-AAEF-A0B5-FA8BB7AC0FC4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71F38F48-6E43-EA5C-7FA2-4DF2C452D54A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940B6636-7D6D-EBB8-46FD-036ED960C2C9}"/>
              </a:ext>
            </a:extLst>
          </p:cNvPr>
          <p:cNvSpPr txBox="1">
            <a:spLocks/>
          </p:cNvSpPr>
          <p:nvPr/>
        </p:nvSpPr>
        <p:spPr>
          <a:xfrm>
            <a:off x="731482" y="24182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INFORMACIÓN DISPONIBLE</a:t>
            </a:r>
          </a:p>
        </p:txBody>
      </p:sp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C58357F2-53B2-8060-6FB9-3ED9A3E937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724854"/>
              </p:ext>
            </p:extLst>
          </p:nvPr>
        </p:nvGraphicFramePr>
        <p:xfrm>
          <a:off x="957014" y="1686246"/>
          <a:ext cx="9942653" cy="416882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084971">
                  <a:extLst>
                    <a:ext uri="{9D8B030D-6E8A-4147-A177-3AD203B41FA5}">
                      <a16:colId xmlns:a16="http://schemas.microsoft.com/office/drawing/2014/main" val="3254989291"/>
                    </a:ext>
                  </a:extLst>
                </a:gridCol>
                <a:gridCol w="4857682">
                  <a:extLst>
                    <a:ext uri="{9D8B030D-6E8A-4147-A177-3AD203B41FA5}">
                      <a16:colId xmlns:a16="http://schemas.microsoft.com/office/drawing/2014/main" val="277496640"/>
                    </a:ext>
                  </a:extLst>
                </a:gridCol>
              </a:tblGrid>
              <a:tr h="462988">
                <a:tc gridSpan="2">
                  <a:txBody>
                    <a:bodyPr/>
                    <a:lstStyle/>
                    <a:p>
                      <a:pPr algn="l"/>
                      <a:r>
                        <a:rPr lang="es-MX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Nivel de agregación                                                                   Años</a:t>
                      </a:r>
                    </a:p>
                  </a:txBody>
                  <a:tcPr>
                    <a:solidFill>
                      <a:srgbClr val="00BCB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solidFill>
                      <a:srgbClr val="00BC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4996837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Nacional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2015-2023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96455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Entidad federativa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2010-2011</a:t>
                      </a:r>
                    </a:p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2013-2018</a:t>
                      </a:r>
                    </a:p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2020-2023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0116828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Entidad federativa por ámbito urbano, rural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2017-2018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95131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 Ciudades seleccionadas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29744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 Ciudades seleccionadas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2016-2018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157268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Nacional ámbito urbano, rural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2018-2023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3927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969148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82FC99-8FFB-BF02-B542-91ECC397B88A}"/>
              </a:ext>
            </a:extLst>
          </p:cNvPr>
          <p:cNvSpPr txBox="1">
            <a:spLocks/>
          </p:cNvSpPr>
          <p:nvPr/>
        </p:nvSpPr>
        <p:spPr>
          <a:xfrm>
            <a:off x="731482" y="24182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SITIO DE CONSULTA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411A10AE-4395-EAD0-7CD5-09887D87457B}"/>
              </a:ext>
            </a:extLst>
          </p:cNvPr>
          <p:cNvGrpSpPr/>
          <p:nvPr/>
        </p:nvGrpSpPr>
        <p:grpSpPr>
          <a:xfrm>
            <a:off x="835851" y="121196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C4AE94A8-2BFE-AF47-A22D-2999A29512B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874884AF-8D55-BCE4-1FDA-7DE625A54A19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CuadroTexto 6">
            <a:extLst>
              <a:ext uri="{FF2B5EF4-FFF2-40B4-BE49-F238E27FC236}">
                <a16:creationId xmlns:a16="http://schemas.microsoft.com/office/drawing/2014/main" id="{F419246B-C8D8-6DFD-E239-FF177C5E23BF}"/>
              </a:ext>
            </a:extLst>
          </p:cNvPr>
          <p:cNvSpPr txBox="1"/>
          <p:nvPr/>
        </p:nvSpPr>
        <p:spPr>
          <a:xfrm>
            <a:off x="835850" y="1889429"/>
            <a:ext cx="9065387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3400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https://inegi.org.mx/programas/endutih/2023/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B1967C10-EBB6-DA22-DDAE-4832FAAE1BD5}"/>
              </a:ext>
            </a:extLst>
          </p:cNvPr>
          <p:cNvSpPr txBox="1"/>
          <p:nvPr/>
        </p:nvSpPr>
        <p:spPr>
          <a:xfrm>
            <a:off x="835849" y="3059668"/>
            <a:ext cx="7608063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MX" sz="3400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https://inegi.org.mx/temas/ticshogares/</a:t>
            </a:r>
          </a:p>
        </p:txBody>
      </p:sp>
    </p:spTree>
    <p:extLst>
      <p:ext uri="{BB962C8B-B14F-4D97-AF65-F5344CB8AC3E}">
        <p14:creationId xmlns:p14="http://schemas.microsoft.com/office/powerpoint/2010/main" val="229930303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A1783C-E2A2-EFC8-09F1-21F4146AE1E4}"/>
              </a:ext>
            </a:extLst>
          </p:cNvPr>
          <p:cNvSpPr txBox="1">
            <a:spLocks/>
          </p:cNvSpPr>
          <p:nvPr/>
        </p:nvSpPr>
        <p:spPr>
          <a:xfrm>
            <a:off x="736781" y="1526604"/>
            <a:ext cx="7680535" cy="249299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8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MÓDULO SOBRE CIBERACOSO</a:t>
            </a:r>
          </a:p>
          <a:p>
            <a:pPr>
              <a:lnSpc>
                <a:spcPct val="100000"/>
              </a:lnSpc>
            </a:pPr>
            <a:r>
              <a:rPr lang="en-US" sz="6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MOCIBA 2023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07436009-EB63-4E79-BAF3-E1D79822890E}"/>
              </a:ext>
            </a:extLst>
          </p:cNvPr>
          <p:cNvGrpSpPr/>
          <p:nvPr/>
        </p:nvGrpSpPr>
        <p:grpSpPr>
          <a:xfrm>
            <a:off x="736781" y="4084901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6A7B32CD-B5DF-39F6-A79B-6D037C72FF45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749741B2-F8AD-CBAE-E3E6-F5D590FBBCFE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/>
            </a:p>
          </p:txBody>
        </p:sp>
      </p:grpSp>
      <p:pic>
        <p:nvPicPr>
          <p:cNvPr id="12" name="Imagen 11" descr="Icono&#10;&#10;Descripción generada automáticamente">
            <a:extLst>
              <a:ext uri="{FF2B5EF4-FFF2-40B4-BE49-F238E27FC236}">
                <a16:creationId xmlns:a16="http://schemas.microsoft.com/office/drawing/2014/main" id="{E8939534-BA46-0196-C206-C281F99FDD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93446"/>
            <a:ext cx="5471108" cy="54711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73449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uadroTexto 8">
            <a:extLst>
              <a:ext uri="{FF2B5EF4-FFF2-40B4-BE49-F238E27FC236}">
                <a16:creationId xmlns:a16="http://schemas.microsoft.com/office/drawing/2014/main" id="{EE762D00-70DB-012D-350E-8FA1A3E9BCE8}"/>
              </a:ext>
            </a:extLst>
          </p:cNvPr>
          <p:cNvSpPr txBox="1"/>
          <p:nvPr/>
        </p:nvSpPr>
        <p:spPr>
          <a:xfrm>
            <a:off x="467723" y="2388170"/>
            <a:ext cx="18769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Temática</a:t>
            </a:r>
          </a:p>
        </p:txBody>
      </p:sp>
      <p:sp>
        <p:nvSpPr>
          <p:cNvPr id="10" name="Marcador de texto 1">
            <a:extLst>
              <a:ext uri="{FF2B5EF4-FFF2-40B4-BE49-F238E27FC236}">
                <a16:creationId xmlns:a16="http://schemas.microsoft.com/office/drawing/2014/main" id="{15C33254-17E7-64A5-06A5-37ED4D0721D9}"/>
              </a:ext>
            </a:extLst>
          </p:cNvPr>
          <p:cNvSpPr txBox="1">
            <a:spLocks/>
          </p:cNvSpPr>
          <p:nvPr/>
        </p:nvSpPr>
        <p:spPr>
          <a:xfrm>
            <a:off x="467723" y="2854364"/>
            <a:ext cx="11355436" cy="3508158"/>
          </a:xfrm>
          <a:prstGeom prst="rect">
            <a:avLst/>
          </a:prstGeom>
        </p:spPr>
        <p:txBody>
          <a:bodyPr numCol="2"/>
          <a:lstStyle>
            <a:lvl1pPr marL="457200" indent="-457200" algn="l" defTabSz="1828800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Condición de uso de medidas de seguridad.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Medidas de seguridad realizadas.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Condición de recepción de correo basura o virus.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Condición de haber experimentado ciberacoso.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Importancia de la protección de datos.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Percepción de protección de datos.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Situaciones de ciberacoso experimentada.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Identidad de la persona acosadora.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Sexo de la persona acosadora.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Edad de la persona acosadora.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Motivación de la persona acosadora.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Frecuencia de ciberacoso.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Efectos en la víctima.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Medios digitales usados por la persona acosadora.</a:t>
            </a:r>
          </a:p>
          <a:p>
            <a:pPr marL="742950" marR="0" lvl="1" indent="-285750" algn="l" defTabSz="18288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Medidas contra el ciberacoso experimentado.</a:t>
            </a:r>
          </a:p>
          <a:p>
            <a:pPr marL="176212" marR="0" lvl="0" indent="0" algn="just" defTabSz="1828800" rtl="0" eaLnBrk="0" fontAlgn="base" latinLnBrk="0" hangingPunct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Tx/>
              <a:buSzPct val="115000"/>
              <a:buFont typeface="Arial" panose="020B0604020202020204" pitchFamily="34" charset="0"/>
              <a:buNone/>
              <a:tabLst/>
              <a:defRPr/>
            </a:pPr>
            <a:r>
              <a:rPr kumimoji="0" lang="es-MX" alt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SimSun" panose="02010600030101010101" pitchFamily="2" charset="-122"/>
                <a:cs typeface="Arial" pitchFamily="34" charset="0"/>
              </a:rPr>
              <a:t>.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76D8B590-DFCE-E6BA-9B09-79079124182C}"/>
              </a:ext>
            </a:extLst>
          </p:cNvPr>
          <p:cNvSpPr txBox="1"/>
          <p:nvPr/>
        </p:nvSpPr>
        <p:spPr>
          <a:xfrm>
            <a:off x="467723" y="414455"/>
            <a:ext cx="11333039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0" fontAlgn="base" latinLnBrk="0" hangingPunc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Pct val="115000"/>
              <a:buFontTx/>
              <a:buNone/>
              <a:tabLst/>
              <a:defRPr/>
            </a:pPr>
            <a:r>
              <a:rPr kumimoji="0" lang="es-MX" altLang="es-MX" sz="2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Simultáneamente con el levantamiento de la ENDUTIH, se aplica el </a:t>
            </a:r>
            <a:r>
              <a:rPr kumimoji="0" lang="es-MX" altLang="es-MX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Módulo sobre Ciberacoso (MOCIBA)</a:t>
            </a:r>
            <a:r>
              <a:rPr kumimoji="0" lang="es-MX" altLang="es-MX" sz="2000" b="1" i="0" u="none" strike="noStrike" kern="1200" cap="none" spc="0" normalizeH="0" baseline="0" noProof="0" dirty="0">
                <a:ln>
                  <a:noFill/>
                </a:ln>
                <a:solidFill>
                  <a:srgbClr val="05528B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 </a:t>
            </a:r>
            <a:r>
              <a:rPr kumimoji="0" lang="es-MX" altLang="es-MX" sz="2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con la finalidad de generar información estadística que permita conocer la prevalencia de ciberacoso entre la </a:t>
            </a:r>
            <a:r>
              <a:rPr kumimoji="0" lang="es-MX" altLang="es-MX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población de 12 años y más usuaria de Internet</a:t>
            </a:r>
            <a:r>
              <a:rPr kumimoji="0" lang="es-MX" altLang="es-MX" sz="2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, así como la caracterización de aquella que vivió alguna situación de ciberacoso en los últimos 12 meses, incluyendo la identidad y sexo de la persona acosadora, frecuencia del acoso y consecuencias para la víctima.</a:t>
            </a:r>
          </a:p>
        </p:txBody>
      </p:sp>
    </p:spTree>
    <p:extLst>
      <p:ext uri="{BB962C8B-B14F-4D97-AF65-F5344CB8AC3E}">
        <p14:creationId xmlns:p14="http://schemas.microsoft.com/office/powerpoint/2010/main" val="42247970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>
            <a:extLst>
              <a:ext uri="{FF2B5EF4-FFF2-40B4-BE49-F238E27FC236}">
                <a16:creationId xmlns:a16="http://schemas.microsoft.com/office/drawing/2014/main" id="{11DAAD4E-3A66-EADD-B1EF-F4148CF2DEEF}"/>
              </a:ext>
            </a:extLst>
          </p:cNvPr>
          <p:cNvSpPr/>
          <p:nvPr/>
        </p:nvSpPr>
        <p:spPr>
          <a:xfrm>
            <a:off x="729009" y="1487033"/>
            <a:ext cx="11058082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20.9%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la població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 de 12 años y más que u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tilizó internet en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60272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2023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fue </a:t>
            </a:r>
            <a:r>
              <a:rPr kumimoji="0" lang="es-MX" b="1" i="1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víctima de ciberacoso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los últimos 12 meses</a:t>
            </a:r>
            <a:r>
              <a:rPr kumimoji="0" lang="es-MX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</a:p>
          <a:p>
            <a:pPr marL="0" marR="0" lvl="0" indent="0" algn="just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Esto equivale a 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18.4 millones 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personas de 12 años y más usuarias de </a:t>
            </a:r>
            <a:r>
              <a:rPr lang="es-MX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kumimoji="0" lang="es-MX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nternet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 través de cualquier dispositivo durante 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33057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2023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México</a:t>
            </a:r>
            <a:r>
              <a:rPr kumimoji="0" lang="es-MX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  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8.1 millones 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hombres y </a:t>
            </a:r>
            <a:r>
              <a:rPr kumimoji="0" lang="es-MX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10.3 millones </a:t>
            </a:r>
            <a:r>
              <a:rPr kumimoji="0" lang="es-MX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 mujeres)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7AA8125D-3E58-AE9F-073F-DE73AA32CE17}"/>
              </a:ext>
            </a:extLst>
          </p:cNvPr>
          <p:cNvSpPr txBox="1"/>
          <p:nvPr/>
        </p:nvSpPr>
        <p:spPr>
          <a:xfrm>
            <a:off x="2790500" y="5918315"/>
            <a:ext cx="6806731" cy="71814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90488" marR="0" lvl="0" indent="-90488" algn="l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Para el caso de 202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la información se refiere al periodo de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julio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2021 a agosto de 2022; mientras que para 2023, al periodo de </a:t>
            </a:r>
            <a:r>
              <a:rPr lang="es-MX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juli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 de 202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 </a:t>
            </a:r>
            <a:r>
              <a:rPr lang="es-MX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agosto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2023.</a:t>
            </a:r>
          </a:p>
          <a:p>
            <a:pPr marL="90488" indent="-90488" defTabSz="825500" hangingPunct="0"/>
            <a:r>
              <a:rPr kumimoji="0" lang="es-MX" sz="1000" b="0" i="0" u="none" strike="noStrike" kern="1200" cap="none" spc="0" normalizeH="0" baseline="3000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En 2022, el total de población de 12 años y más que sufrió de ciberacoso fue de </a:t>
            </a: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17.4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millones de personas, de las cuales</a:t>
            </a: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7.6 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millones fueron hombres y </a:t>
            </a:r>
            <a:r>
              <a:rPr kumimoji="0" lang="es-MX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9.8</a:t>
            </a:r>
            <a:r>
              <a:rPr kumimoji="0" lang="es-MX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millones fueron mujeres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1F9E8E95-52FA-850D-22CE-A4AF97E705F8}"/>
              </a:ext>
            </a:extLst>
          </p:cNvPr>
          <p:cNvSpPr txBox="1"/>
          <p:nvPr/>
        </p:nvSpPr>
        <p:spPr>
          <a:xfrm>
            <a:off x="620157" y="2970919"/>
            <a:ext cx="6016362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Porcentaje de población de 12 años y más que experimentó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alguna situación de ciberacoso en los últimos 12 meses</a:t>
            </a:r>
            <a:r>
              <a:rPr kumimoji="0" lang="es-MX" sz="1600" b="1" i="0" u="none" strike="noStrike" kern="1200" cap="none" spc="0" normalizeH="0" baseline="3000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F3ABB8E9-CA00-BB56-20DA-54752C98501F}"/>
              </a:ext>
            </a:extLst>
          </p:cNvPr>
          <p:cNvSpPr txBox="1"/>
          <p:nvPr/>
        </p:nvSpPr>
        <p:spPr>
          <a:xfrm>
            <a:off x="7645768" y="2948139"/>
            <a:ext cx="3926075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Población usuaria de Internet en 2021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que fue víctima de ciberacoso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1600" b="1" i="0" u="none" strike="noStrike" kern="1200" cap="none" spc="0" normalizeH="0" baseline="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en los últimos 12 meses</a:t>
            </a:r>
            <a:r>
              <a:rPr kumimoji="0" lang="es-MX" sz="1600" b="1" i="0" u="none" strike="noStrike" kern="1200" cap="none" spc="0" normalizeH="0" baseline="30000" noProof="0" dirty="0">
                <a:ln>
                  <a:noFill/>
                </a:ln>
                <a:solidFill>
                  <a:srgbClr val="00BC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AB7029E5-55D1-6BFB-2E0F-B518BE7D7062}"/>
              </a:ext>
            </a:extLst>
          </p:cNvPr>
          <p:cNvSpPr txBox="1"/>
          <p:nvPr/>
        </p:nvSpPr>
        <p:spPr>
          <a:xfrm>
            <a:off x="9748874" y="5140267"/>
            <a:ext cx="1755289" cy="4873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sz="2500" b="1" dirty="0">
                <a:solidFill>
                  <a:srgbClr val="002060"/>
                </a:solidFill>
                <a:latin typeface="Arial Narrow" panose="020B0606020202030204" pitchFamily="34" charset="0"/>
                <a:sym typeface="Helvetica Neue Medium"/>
              </a:rPr>
              <a:t>10</a:t>
            </a:r>
            <a:r>
              <a:rPr kumimoji="0" lang="es-MX" sz="2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  <a:sym typeface="Helvetica Neue Medium"/>
              </a:rPr>
              <a:t>.3 </a:t>
            </a:r>
            <a:r>
              <a:rPr lang="es-MX" sz="2500" b="1" dirty="0">
                <a:solidFill>
                  <a:srgbClr val="002060"/>
                </a:solidFill>
                <a:latin typeface="Arial Narrow" panose="020B0606020202030204" pitchFamily="34" charset="0"/>
                <a:sym typeface="Helvetica Neue Medium"/>
              </a:rPr>
              <a:t>m</a:t>
            </a:r>
            <a:r>
              <a:rPr kumimoji="0" lang="es-MX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illones</a:t>
            </a:r>
            <a:endParaRPr kumimoji="0" lang="es-MX" sz="25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  <a:sym typeface="Helvetica Neue Medium"/>
            </a:endParaRPr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5CDF3F96-5381-B039-5CB2-2E8B7AA7BE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74843" y="3950890"/>
            <a:ext cx="915171" cy="1229762"/>
          </a:xfrm>
          <a:prstGeom prst="rect">
            <a:avLst/>
          </a:prstGeom>
        </p:spPr>
      </p:pic>
      <p:pic>
        <p:nvPicPr>
          <p:cNvPr id="13" name="Gráfico 12">
            <a:extLst>
              <a:ext uri="{FF2B5EF4-FFF2-40B4-BE49-F238E27FC236}">
                <a16:creationId xmlns:a16="http://schemas.microsoft.com/office/drawing/2014/main" id="{BC41619D-B345-0E28-CD66-FB5E2E48CF5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22809" y="3950890"/>
            <a:ext cx="943772" cy="1229762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8208326B-7A33-BF0D-0648-83E02C340A3C}"/>
              </a:ext>
            </a:extLst>
          </p:cNvPr>
          <p:cNvSpPr txBox="1"/>
          <p:nvPr/>
        </p:nvSpPr>
        <p:spPr>
          <a:xfrm>
            <a:off x="7987815" y="5140268"/>
            <a:ext cx="1609416" cy="4873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50800" tIns="50800" rIns="50800" bIns="5080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8.1 millones</a:t>
            </a:r>
            <a:endParaRPr kumimoji="0" lang="es-MX" sz="25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  <a:sym typeface="Helvetica Neue Medium"/>
            </a:endParaRPr>
          </a:p>
        </p:txBody>
      </p:sp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13BBC802-9690-77F8-F695-73687D352C31}"/>
              </a:ext>
            </a:extLst>
          </p:cNvPr>
          <p:cNvSpPr/>
          <p:nvPr/>
        </p:nvSpPr>
        <p:spPr>
          <a:xfrm>
            <a:off x="969466" y="4734355"/>
            <a:ext cx="900000" cy="425648"/>
          </a:xfrm>
          <a:prstGeom prst="roundRect">
            <a:avLst/>
          </a:prstGeom>
          <a:solidFill>
            <a:srgbClr val="033057"/>
          </a:solidFill>
          <a:ln w="25400" cap="flat">
            <a:solidFill>
              <a:srgbClr val="033057"/>
            </a:solidFill>
            <a:prstDash val="solid"/>
            <a:round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  <a:sym typeface="Helvetica Neue Medium"/>
              </a:rPr>
              <a:t>2023</a:t>
            </a: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E8C75DA1-984D-3E32-5E6D-06B28BE88690}"/>
              </a:ext>
            </a:extLst>
          </p:cNvPr>
          <p:cNvSpPr/>
          <p:nvPr/>
        </p:nvSpPr>
        <p:spPr>
          <a:xfrm>
            <a:off x="969466" y="4210800"/>
            <a:ext cx="900000" cy="425648"/>
          </a:xfrm>
          <a:prstGeom prst="roundRect">
            <a:avLst/>
          </a:prstGeom>
          <a:solidFill>
            <a:srgbClr val="006AC1"/>
          </a:solidFill>
          <a:ln w="25400" cap="flat">
            <a:noFill/>
            <a:prstDash val="solid"/>
            <a:round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0" tIns="0" rIns="0" bIns="0" numCol="1" spcCol="38100" rtlCol="0" anchor="ctr">
            <a:spAutoFit/>
          </a:bodyPr>
          <a:lstStyle/>
          <a:p>
            <a:pPr marL="0" marR="0" lvl="0" indent="0" algn="ctr" defTabSz="8255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2022</a:t>
            </a: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C25EC313-9F20-B306-4F4C-82EA4EB84A39}"/>
              </a:ext>
            </a:extLst>
          </p:cNvPr>
          <p:cNvGrpSpPr/>
          <p:nvPr/>
        </p:nvGrpSpPr>
        <p:grpSpPr>
          <a:xfrm>
            <a:off x="835851" y="1235112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C6E9834-A4D8-9B21-144A-9E3A6C7964F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14" name="Rectangle 6">
              <a:extLst>
                <a:ext uri="{FF2B5EF4-FFF2-40B4-BE49-F238E27FC236}">
                  <a16:creationId xmlns:a16="http://schemas.microsoft.com/office/drawing/2014/main" id="{2DA068DB-A9E1-47D1-3A26-17587FBC67DC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20" name="Text Placeholder 1">
            <a:extLst>
              <a:ext uri="{FF2B5EF4-FFF2-40B4-BE49-F238E27FC236}">
                <a16:creationId xmlns:a16="http://schemas.microsoft.com/office/drawing/2014/main" id="{340FBF7A-F99F-50CC-DDFB-5BBBB9F5CC6F}"/>
              </a:ext>
            </a:extLst>
          </p:cNvPr>
          <p:cNvSpPr txBox="1">
            <a:spLocks/>
          </p:cNvSpPr>
          <p:nvPr/>
        </p:nvSpPr>
        <p:spPr>
          <a:xfrm>
            <a:off x="731482" y="153788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CIBERACOSO</a:t>
            </a:r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5336E4BC-A65E-4332-19DB-70387D88D983}"/>
              </a:ext>
            </a:extLst>
          </p:cNvPr>
          <p:cNvGraphicFramePr/>
          <p:nvPr/>
        </p:nvGraphicFramePr>
        <p:xfrm>
          <a:off x="1908680" y="3651699"/>
          <a:ext cx="4238785" cy="2162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0461357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CBC7B416-E8CF-8847-5613-794E95E966E5}"/>
              </a:ext>
            </a:extLst>
          </p:cNvPr>
          <p:cNvGrpSpPr/>
          <p:nvPr/>
        </p:nvGrpSpPr>
        <p:grpSpPr>
          <a:xfrm>
            <a:off x="835851" y="1663377"/>
            <a:ext cx="1087120" cy="76662"/>
            <a:chOff x="3244850" y="3002280"/>
            <a:chExt cx="1752600" cy="152400"/>
          </a:xfrm>
          <a:solidFill>
            <a:schemeClr val="accent3"/>
          </a:solidFill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A0DC48DB-2A5D-9185-4DD1-95AD970212CC}"/>
                </a:ext>
              </a:extLst>
            </p:cNvPr>
            <p:cNvSpPr/>
            <p:nvPr/>
          </p:nvSpPr>
          <p:spPr>
            <a:xfrm>
              <a:off x="4121150" y="3002280"/>
              <a:ext cx="876300" cy="152400"/>
            </a:xfrm>
            <a:prstGeom prst="rect">
              <a:avLst/>
            </a:prstGeom>
            <a:solidFill>
              <a:srgbClr val="002A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3A6636E-D212-7F42-09FE-5225287D2050}"/>
                </a:ext>
              </a:extLst>
            </p:cNvPr>
            <p:cNvSpPr/>
            <p:nvPr/>
          </p:nvSpPr>
          <p:spPr>
            <a:xfrm>
              <a:off x="3244850" y="3002280"/>
              <a:ext cx="876300" cy="152400"/>
            </a:xfrm>
            <a:prstGeom prst="rect">
              <a:avLst/>
            </a:prstGeom>
            <a:solidFill>
              <a:srgbClr val="00B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</p:grp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63255909-A67D-178E-D4B4-D71C66912116}"/>
              </a:ext>
            </a:extLst>
          </p:cNvPr>
          <p:cNvSpPr txBox="1">
            <a:spLocks/>
          </p:cNvSpPr>
          <p:nvPr/>
        </p:nvSpPr>
        <p:spPr>
          <a:xfrm>
            <a:off x="731482" y="582053"/>
            <a:ext cx="10393718" cy="10468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ASPECTOS</a:t>
            </a:r>
            <a:b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METODOLÓGICOS</a:t>
            </a:r>
          </a:p>
        </p:txBody>
      </p:sp>
      <p:sp>
        <p:nvSpPr>
          <p:cNvPr id="5" name="Marcador de texto 1">
            <a:extLst>
              <a:ext uri="{FF2B5EF4-FFF2-40B4-BE49-F238E27FC236}">
                <a16:creationId xmlns:a16="http://schemas.microsoft.com/office/drawing/2014/main" id="{941E4DCA-E42D-8BA8-0141-3918689EBE85}"/>
              </a:ext>
            </a:extLst>
          </p:cNvPr>
          <p:cNvSpPr txBox="1">
            <a:spLocks/>
          </p:cNvSpPr>
          <p:nvPr/>
        </p:nvSpPr>
        <p:spPr>
          <a:xfrm>
            <a:off x="6868966" y="2171873"/>
            <a:ext cx="5698954" cy="3351367"/>
          </a:xfrm>
          <a:prstGeom prst="rect">
            <a:avLst/>
          </a:prstGeom>
          <a:ln w="12700">
            <a:miter lim="400000"/>
          </a:ln>
        </p:spPr>
        <p:txBody>
          <a:bodyPr vert="horz" lIns="22860" tIns="45720" rIns="2286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Cuestionario:</a:t>
            </a:r>
            <a:endParaRPr lang="es-MX" sz="2000" b="1" dirty="0"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115 preguntas captadas con 			dispositivo de cómputo móvil</a:t>
            </a:r>
            <a:b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(entrevista promedio: 30min)</a:t>
            </a: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Diseño estadístico: </a:t>
            </a: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Probabilístico, </a:t>
            </a:r>
            <a:r>
              <a:rPr lang="es-MX" sz="2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trietápico</a:t>
            </a: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, 				estratificado y por conglomerados</a:t>
            </a: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endParaRPr lang="es-MX" sz="2000" b="1" dirty="0"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None/>
            </a:pPr>
            <a:r>
              <a:rPr lang="es-MX" sz="2000" b="1" dirty="0">
                <a:solidFill>
                  <a:srgbClr val="092F57"/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Persona elegida: </a:t>
            </a:r>
          </a:p>
          <a:p>
            <a:pPr marL="0" indent="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 typeface="Arial" panose="020B0604020202020204" pitchFamily="34" charset="0"/>
              <a:buNone/>
            </a:pPr>
            <a:r>
              <a:rPr lang="es-MX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Seleccionada de manera aleatoria</a:t>
            </a:r>
            <a:b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</a:br>
            <a:r>
              <a:rPr lang="es-MX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SimSun" panose="02010600030101010101" pitchFamily="2" charset="-122"/>
                <a:cs typeface="Arial" pitchFamily="34" charset="0"/>
              </a:rPr>
              <a:t>	</a:t>
            </a:r>
            <a:endParaRPr lang="es-MX" sz="2000" b="1" dirty="0"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  <a:p>
            <a:pPr marL="317500" indent="-317500" defTabSz="412750">
              <a:lnSpc>
                <a:spcPct val="100000"/>
              </a:lnSpc>
              <a:spcBef>
                <a:spcPts val="0"/>
              </a:spcBef>
              <a:buClr>
                <a:srgbClr val="0074C8"/>
              </a:buClr>
              <a:buSzPct val="125000"/>
              <a:buFontTx/>
              <a:buChar char="•"/>
            </a:pPr>
            <a:endParaRPr lang="es-MX" sz="2000" b="1" dirty="0">
              <a:solidFill>
                <a:srgbClr val="092F57"/>
              </a:solidFill>
              <a:latin typeface="Arial" pitchFamily="34" charset="0"/>
              <a:ea typeface="SimSun" panose="02010600030101010101" pitchFamily="2" charset="-122"/>
              <a:cs typeface="Arial" pitchFamily="34" charset="0"/>
            </a:endParaRPr>
          </a:p>
        </p:txBody>
      </p:sp>
      <p:pic>
        <p:nvPicPr>
          <p:cNvPr id="6" name="Imagen 5" descr="Interfaz de usuario gráfica, Aplicación&#10;&#10;Descripción generada automáticamente">
            <a:extLst>
              <a:ext uri="{FF2B5EF4-FFF2-40B4-BE49-F238E27FC236}">
                <a16:creationId xmlns:a16="http://schemas.microsoft.com/office/drawing/2014/main" id="{B66B9F6B-0B33-D2C7-60B2-0EB9ED7E05A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603"/>
          <a:stretch/>
        </p:blipFill>
        <p:spPr>
          <a:xfrm>
            <a:off x="659594" y="2019724"/>
            <a:ext cx="5567680" cy="38081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04365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C13E9BE9-B7B8-855B-B142-FEC62676FB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1816"/>
          <a:stretch/>
        </p:blipFill>
        <p:spPr>
          <a:xfrm>
            <a:off x="3168802" y="5508606"/>
            <a:ext cx="5854394" cy="597299"/>
          </a:xfrm>
          <a:prstGeom prst="rect">
            <a:avLst/>
          </a:prstGeom>
        </p:spPr>
      </p:pic>
      <p:sp>
        <p:nvSpPr>
          <p:cNvPr id="10" name="Text Placeholder 1">
            <a:extLst>
              <a:ext uri="{FF2B5EF4-FFF2-40B4-BE49-F238E27FC236}">
                <a16:creationId xmlns:a16="http://schemas.microsoft.com/office/drawing/2014/main" id="{34CC2A0D-0592-6E5B-FEE3-8DF852CD07C2}"/>
              </a:ext>
            </a:extLst>
          </p:cNvPr>
          <p:cNvSpPr txBox="1">
            <a:spLocks/>
          </p:cNvSpPr>
          <p:nvPr/>
        </p:nvSpPr>
        <p:spPr>
          <a:xfrm>
            <a:off x="2684564" y="2358997"/>
            <a:ext cx="7251702" cy="115212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9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GRACIAS</a:t>
            </a:r>
            <a:endParaRPr lang="ko-KR" altLang="en-US" sz="9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745457-8138-623C-952A-8FC0C39BD46D}"/>
              </a:ext>
            </a:extLst>
          </p:cNvPr>
          <p:cNvSpPr txBox="1">
            <a:spLocks/>
          </p:cNvSpPr>
          <p:nvPr/>
        </p:nvSpPr>
        <p:spPr>
          <a:xfrm>
            <a:off x="2255731" y="4499003"/>
            <a:ext cx="7680535" cy="73866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algn="l" defTabSz="1828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7200" b="1" kern="120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800" b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araceli.gama@inegi.org.mx</a:t>
            </a:r>
            <a:endParaRPr lang="en-US" sz="6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16087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ENDUTIH 2023">
    <a:dk1>
      <a:srgbClr val="000000"/>
    </a:dk1>
    <a:lt1>
      <a:srgbClr val="FFFFFF"/>
    </a:lt1>
    <a:dk2>
      <a:srgbClr val="353535"/>
    </a:dk2>
    <a:lt2>
      <a:srgbClr val="003057"/>
    </a:lt2>
    <a:accent1>
      <a:srgbClr val="004866"/>
    </a:accent1>
    <a:accent2>
      <a:srgbClr val="07BFBA"/>
    </a:accent2>
    <a:accent3>
      <a:srgbClr val="006C5B"/>
    </a:accent3>
    <a:accent4>
      <a:srgbClr val="004335"/>
    </a:accent4>
    <a:accent5>
      <a:srgbClr val="B380FF"/>
    </a:accent5>
    <a:accent6>
      <a:srgbClr val="6925BF"/>
    </a:accent6>
    <a:hlink>
      <a:srgbClr val="55007C"/>
    </a:hlink>
    <a:folHlink>
      <a:srgbClr val="E46791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ENDUTIH 2023">
    <a:dk1>
      <a:srgbClr val="000000"/>
    </a:dk1>
    <a:lt1>
      <a:srgbClr val="FFFFFF"/>
    </a:lt1>
    <a:dk2>
      <a:srgbClr val="353535"/>
    </a:dk2>
    <a:lt2>
      <a:srgbClr val="003057"/>
    </a:lt2>
    <a:accent1>
      <a:srgbClr val="004866"/>
    </a:accent1>
    <a:accent2>
      <a:srgbClr val="07BFBA"/>
    </a:accent2>
    <a:accent3>
      <a:srgbClr val="006C5B"/>
    </a:accent3>
    <a:accent4>
      <a:srgbClr val="004335"/>
    </a:accent4>
    <a:accent5>
      <a:srgbClr val="B380FF"/>
    </a:accent5>
    <a:accent6>
      <a:srgbClr val="6925BF"/>
    </a:accent6>
    <a:hlink>
      <a:srgbClr val="55007C"/>
    </a:hlink>
    <a:folHlink>
      <a:srgbClr val="E46791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22269</TotalTime>
  <Words>5942</Words>
  <Application>Microsoft Office PowerPoint</Application>
  <PresentationFormat>Widescreen</PresentationFormat>
  <Paragraphs>1715</Paragraphs>
  <Slides>90</Slides>
  <Notes>71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90</vt:i4>
      </vt:variant>
    </vt:vector>
  </HeadingPairs>
  <TitlesOfParts>
    <vt:vector size="91" baseType="lpstr">
      <vt:lpstr>Tema de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GONZALEZ AVILA MANUEL ANTONIO</dc:creator>
  <cp:lastModifiedBy>DGAEE</cp:lastModifiedBy>
  <cp:revision>296</cp:revision>
  <dcterms:created xsi:type="dcterms:W3CDTF">2023-08-04T22:07:33Z</dcterms:created>
  <dcterms:modified xsi:type="dcterms:W3CDTF">2024-10-18T22:42:28Z</dcterms:modified>
</cp:coreProperties>
</file>